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sZ7eDKKSc8gMb0ZSKFbVTcmPe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289eee04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7289eee0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89eee045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7289eee0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89eee045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289eee0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289eee045_0_3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Contexto 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Party Coberturas</a:t>
            </a:r>
            <a:endParaRPr/>
          </a:p>
        </p:txBody>
      </p:sp>
      <p:sp>
        <p:nvSpPr>
          <p:cNvPr id="51" name="Google Shape;51;g7289eee045_0_31"/>
          <p:cNvSpPr/>
          <p:nvPr/>
        </p:nvSpPr>
        <p:spPr>
          <a:xfrm>
            <a:off x="3942302" y="2093700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 PC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g7289eee045_0_31"/>
          <p:cNvGrpSpPr/>
          <p:nvPr/>
        </p:nvGrpSpPr>
        <p:grpSpPr>
          <a:xfrm>
            <a:off x="242853" y="3049226"/>
            <a:ext cx="1159500" cy="999047"/>
            <a:chOff x="6540401" y="3204287"/>
            <a:chExt cx="1159500" cy="999047"/>
          </a:xfrm>
        </p:grpSpPr>
        <p:grpSp>
          <p:nvGrpSpPr>
            <p:cNvPr id="53" name="Google Shape;53;g7289eee045_0_3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4" name="Google Shape;54;g7289eee045_0_3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55;g7289eee045_0_31"/>
              <p:cNvCxnSpPr>
                <a:stCxn id="5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g7289eee045_0_3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g7289eee045_0_3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g7289eee045_0_3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9" name="Google Shape;59;g7289eee045_0_31"/>
            <p:cNvSpPr txBox="1"/>
            <p:nvPr/>
          </p:nvSpPr>
          <p:spPr>
            <a:xfrm>
              <a:off x="6540401" y="3727834"/>
              <a:ext cx="1159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g7289eee045_0_31"/>
          <p:cNvCxnSpPr>
            <a:stCxn id="59" idx="3"/>
            <a:endCxn id="51" idx="2"/>
          </p:cNvCxnSpPr>
          <p:nvPr/>
        </p:nvCxnSpPr>
        <p:spPr>
          <a:xfrm flipH="1" rot="10800000">
            <a:off x="1402353" y="2625223"/>
            <a:ext cx="3041100" cy="1185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g7289eee045_0_31"/>
          <p:cNvSpPr txBox="1"/>
          <p:nvPr/>
        </p:nvSpPr>
        <p:spPr>
          <a:xfrm>
            <a:off x="6821291" y="4591850"/>
            <a:ext cx="2262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/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– Empresa Pary Coberturas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7289eee045_0_31"/>
          <p:cNvSpPr txBox="1"/>
          <p:nvPr/>
        </p:nvSpPr>
        <p:spPr>
          <a:xfrm>
            <a:off x="2875378" y="3555302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Solicitar Orçamentos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Negociar valores e serviços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Aceitar / Recusar Orçamento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Solicitar Orçamentos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2918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>
            <a:stCxn id="71" idx="0"/>
            <a:endCxn id="68" idx="2"/>
          </p:cNvCxnSpPr>
          <p:nvPr/>
        </p:nvCxnSpPr>
        <p:spPr>
          <a:xfrm rot="-5400000">
            <a:off x="3175452" y="497038"/>
            <a:ext cx="984600" cy="1798800"/>
          </a:xfrm>
          <a:prstGeom prst="curvedConnector3">
            <a:avLst>
              <a:gd fmla="val 473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2" name="Google Shape;72;p2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73" name="Google Shape;73;p2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" name="Google Shape;75;p2"/>
              <p:cNvCxnSpPr>
                <a:stCxn id="7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9" name="Google Shape;79;p2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" name="Google Shape;80;p2"/>
          <p:cNvCxnSpPr>
            <a:stCxn id="74" idx="0"/>
            <a:endCxn id="68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2"/>
          <p:cNvCxnSpPr>
            <a:stCxn id="71" idx="2"/>
            <a:endCxn id="82" idx="1"/>
          </p:cNvCxnSpPr>
          <p:nvPr/>
        </p:nvCxnSpPr>
        <p:spPr>
          <a:xfrm rot="5400000">
            <a:off x="1899702" y="2787688"/>
            <a:ext cx="1236000" cy="501300"/>
          </a:xfrm>
          <a:prstGeom prst="curvedConnector4">
            <a:avLst>
              <a:gd fmla="val 28790" name="adj1"/>
              <a:gd fmla="val 1475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2"/>
          <p:cNvSpPr/>
          <p:nvPr/>
        </p:nvSpPr>
        <p:spPr>
          <a:xfrm>
            <a:off x="2267049" y="3132025"/>
            <a:ext cx="2945697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o Cliente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solicitação de orçamentos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Conhecer produtos e Serviços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orçamento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o orçamento ao Cliente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2267052" y="188873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Atendimento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89eee045_0_93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7289eee045_0_9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Negociar valores e serviços</a:t>
            </a:r>
            <a:endParaRPr/>
          </a:p>
        </p:txBody>
      </p:sp>
      <p:cxnSp>
        <p:nvCxnSpPr>
          <p:cNvPr id="89" name="Google Shape;89;g7289eee045_0_93"/>
          <p:cNvCxnSpPr>
            <a:stCxn id="90" idx="0"/>
            <a:endCxn id="88" idx="2"/>
          </p:cNvCxnSpPr>
          <p:nvPr/>
        </p:nvCxnSpPr>
        <p:spPr>
          <a:xfrm rot="-5400000">
            <a:off x="2611952" y="57963"/>
            <a:ext cx="1108800" cy="2801400"/>
          </a:xfrm>
          <a:prstGeom prst="curvedConnector3">
            <a:avLst>
              <a:gd fmla="val 476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7289eee045_0_93"/>
          <p:cNvSpPr txBox="1"/>
          <p:nvPr/>
        </p:nvSpPr>
        <p:spPr>
          <a:xfrm>
            <a:off x="12918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g7289eee045_0_93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93" name="Google Shape;93;g7289eee045_0_93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94" name="Google Shape;94;g7289eee045_0_9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" name="Google Shape;95;g7289eee045_0_93"/>
              <p:cNvCxnSpPr>
                <a:stCxn id="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g7289eee045_0_9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g7289eee045_0_9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g7289eee045_0_9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9" name="Google Shape;99;g7289eee045_0_93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" name="Google Shape;100;g7289eee045_0_93"/>
          <p:cNvCxnSpPr>
            <a:stCxn id="94" idx="0"/>
            <a:endCxn id="88" idx="2"/>
          </p:cNvCxnSpPr>
          <p:nvPr/>
        </p:nvCxnSpPr>
        <p:spPr>
          <a:xfrm flipH="1" rot="5400000">
            <a:off x="5144056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g7289eee045_0_93"/>
          <p:cNvCxnSpPr/>
          <p:nvPr/>
        </p:nvCxnSpPr>
        <p:spPr>
          <a:xfrm flipH="1" rot="-5400000">
            <a:off x="1415550" y="2831150"/>
            <a:ext cx="1152600" cy="55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g7289eee045_0_93"/>
          <p:cNvSpPr/>
          <p:nvPr/>
        </p:nvSpPr>
        <p:spPr>
          <a:xfrm>
            <a:off x="2267049" y="3132025"/>
            <a:ext cx="2945700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o Cliente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Conhecer produtos e Serviços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Negociar valores e serviços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o orçamento atualizado ao Cliente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7289eee045_0_93"/>
          <p:cNvSpPr/>
          <p:nvPr/>
        </p:nvSpPr>
        <p:spPr>
          <a:xfrm>
            <a:off x="1264352" y="201306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Gerência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89eee045_0_6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289eee045_0_6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Aceitar / Recusar Orçamento</a:t>
            </a:r>
            <a:endParaRPr/>
          </a:p>
        </p:txBody>
      </p:sp>
      <p:cxnSp>
        <p:nvCxnSpPr>
          <p:cNvPr id="109" name="Google Shape;109;g7289eee045_0_62"/>
          <p:cNvCxnSpPr>
            <a:stCxn id="110" idx="0"/>
            <a:endCxn id="108" idx="2"/>
          </p:cNvCxnSpPr>
          <p:nvPr/>
        </p:nvCxnSpPr>
        <p:spPr>
          <a:xfrm rot="-5400000">
            <a:off x="2611952" y="57963"/>
            <a:ext cx="1108800" cy="2801400"/>
          </a:xfrm>
          <a:prstGeom prst="curvedConnector3">
            <a:avLst>
              <a:gd fmla="val 476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7289eee045_0_62"/>
          <p:cNvSpPr txBox="1"/>
          <p:nvPr/>
        </p:nvSpPr>
        <p:spPr>
          <a:xfrm>
            <a:off x="12918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7289eee045_0_62"/>
          <p:cNvCxnSpPr/>
          <p:nvPr/>
        </p:nvCxnSpPr>
        <p:spPr>
          <a:xfrm flipH="1" rot="-5400000">
            <a:off x="1415550" y="2831150"/>
            <a:ext cx="1152600" cy="55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7289eee045_0_62"/>
          <p:cNvSpPr/>
          <p:nvPr/>
        </p:nvSpPr>
        <p:spPr>
          <a:xfrm>
            <a:off x="1264352" y="201306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Atendimento</a:t>
            </a:r>
            <a:endParaRPr/>
          </a:p>
        </p:txBody>
      </p:sp>
      <p:sp>
        <p:nvSpPr>
          <p:cNvPr id="113" name="Google Shape;113;g7289eee045_0_62"/>
          <p:cNvSpPr/>
          <p:nvPr/>
        </p:nvSpPr>
        <p:spPr>
          <a:xfrm>
            <a:off x="2267049" y="3132025"/>
            <a:ext cx="2945700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o Cliente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Conhecer produtos e Serviços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Processar a solicitação e serviço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g7289eee045_0_62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115" name="Google Shape;115;g7289eee045_0_62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16" name="Google Shape;116;g7289eee045_0_6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" name="Google Shape;117;g7289eee045_0_62"/>
              <p:cNvCxnSpPr>
                <a:stCxn id="11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g7289eee045_0_6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g7289eee045_0_6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g7289eee045_0_6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1" name="Google Shape;121;g7289eee045_0_62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g7289eee045_0_62"/>
          <p:cNvCxnSpPr>
            <a:stCxn id="116" idx="0"/>
            <a:endCxn id="108" idx="2"/>
          </p:cNvCxnSpPr>
          <p:nvPr/>
        </p:nvCxnSpPr>
        <p:spPr>
          <a:xfrm flipH="1" rot="5400000">
            <a:off x="5144056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>
            <a:stCxn id="130" idx="0"/>
            <a:endCxn id="128" idx="2"/>
          </p:cNvCxnSpPr>
          <p:nvPr/>
        </p:nvCxnSpPr>
        <p:spPr>
          <a:xfrm rot="-5400000">
            <a:off x="2607102" y="4551"/>
            <a:ext cx="1060200" cy="2859600"/>
          </a:xfrm>
          <a:prstGeom prst="curvedConnector3">
            <a:avLst>
              <a:gd fmla="val 475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5"/>
          <p:cNvSpPr txBox="1"/>
          <p:nvPr/>
        </p:nvSpPr>
        <p:spPr>
          <a:xfrm>
            <a:off x="129175" y="2813125"/>
            <a:ext cx="8542500" cy="1469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p5"/>
              <p:cNvCxnSpPr>
                <a:stCxn id="13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p5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5"/>
          <p:cNvCxnSpPr>
            <a:stCxn id="134" idx="0"/>
            <a:endCxn id="128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5"/>
          <p:cNvCxnSpPr>
            <a:stCxn id="130" idx="2"/>
            <a:endCxn id="142" idx="1"/>
          </p:cNvCxnSpPr>
          <p:nvPr/>
        </p:nvCxnSpPr>
        <p:spPr>
          <a:xfrm flipH="1" rot="-5400000">
            <a:off x="1407102" y="2796351"/>
            <a:ext cx="1160100" cy="559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5"/>
          <p:cNvSpPr/>
          <p:nvPr/>
        </p:nvSpPr>
        <p:spPr>
          <a:xfrm>
            <a:off x="2267050" y="3132025"/>
            <a:ext cx="2703000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Emitir nota fiscal do serviço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206102" y="1964451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Encaminhamento de Produção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30400" y="288547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6"/>
          <p:cNvCxnSpPr>
            <a:stCxn id="150" idx="0"/>
            <a:endCxn id="147" idx="2"/>
          </p:cNvCxnSpPr>
          <p:nvPr/>
        </p:nvCxnSpPr>
        <p:spPr>
          <a:xfrm rot="-5400000">
            <a:off x="2692477" y="72663"/>
            <a:ext cx="1043100" cy="2706000"/>
          </a:xfrm>
          <a:prstGeom prst="curvedConnector3">
            <a:avLst>
              <a:gd fmla="val 475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6"/>
          <p:cNvCxnSpPr>
            <a:stCxn id="150" idx="2"/>
          </p:cNvCxnSpPr>
          <p:nvPr/>
        </p:nvCxnSpPr>
        <p:spPr>
          <a:xfrm flipH="1" rot="-5400000">
            <a:off x="1895977" y="2443863"/>
            <a:ext cx="865800" cy="935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6"/>
          <p:cNvSpPr/>
          <p:nvPr/>
        </p:nvSpPr>
        <p:spPr>
          <a:xfrm>
            <a:off x="2719752" y="3144874"/>
            <a:ext cx="2754798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a solicitação de serviço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Planejar a produção do evento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359727" y="194721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 de produção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084175" y="1579025"/>
            <a:ext cx="4935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Dúvida: Onde colocamos essa etapa no slide 1???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Não envolve o cliente, e </a:t>
            </a:r>
            <a:r>
              <a:rPr lang="pt-BR">
                <a:solidFill>
                  <a:srgbClr val="FF0000"/>
                </a:solidFill>
              </a:rPr>
              <a:t>nenhuma outra</a:t>
            </a:r>
            <a:r>
              <a:rPr lang="pt-BR">
                <a:solidFill>
                  <a:srgbClr val="FF0000"/>
                </a:solidFill>
              </a:rPr>
              <a:t> entidade externa da empresa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Sony</dc:creator>
</cp:coreProperties>
</file>