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6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7FCD3E3-B2C8-48A6-880B-8719208D35D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4DBA297-90D4-4DA1-ADF7-93E71FB34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D3E3-B2C8-48A6-880B-8719208D35D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A297-90D4-4DA1-ADF7-93E71FB34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D3E3-B2C8-48A6-880B-8719208D35D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A297-90D4-4DA1-ADF7-93E71FB34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7FCD3E3-B2C8-48A6-880B-8719208D35D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A297-90D4-4DA1-ADF7-93E71FB34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7FCD3E3-B2C8-48A6-880B-8719208D35D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4DBA297-90D4-4DA1-ADF7-93E71FB344E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7FCD3E3-B2C8-48A6-880B-8719208D35D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4DBA297-90D4-4DA1-ADF7-93E71FB34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7FCD3E3-B2C8-48A6-880B-8719208D35D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64DBA297-90D4-4DA1-ADF7-93E71FB344E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D3E3-B2C8-48A6-880B-8719208D35D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A297-90D4-4DA1-ADF7-93E71FB34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7FCD3E3-B2C8-48A6-880B-8719208D35D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4DBA297-90D4-4DA1-ADF7-93E71FB34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7FCD3E3-B2C8-48A6-880B-8719208D35D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64DBA297-90D4-4DA1-ADF7-93E71FB344E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7FCD3E3-B2C8-48A6-880B-8719208D35D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64DBA297-90D4-4DA1-ADF7-93E71FB344E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7FCD3E3-B2C8-48A6-880B-8719208D35D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4DBA297-90D4-4DA1-ADF7-93E71FB344E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Presented by THIVYA SHREE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HEAP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space is used for the dynamic memory allocation of Java objects and JRE classes at runtime. </a:t>
            </a:r>
            <a:endParaRPr lang="en-US" dirty="0" smtClean="0"/>
          </a:p>
          <a:p>
            <a:r>
              <a:rPr lang="en-US" dirty="0" smtClean="0"/>
              <a:t>New </a:t>
            </a:r>
            <a:r>
              <a:rPr lang="en-US" dirty="0"/>
              <a:t>objects are always created in heap space, and the references to these objects are stored in stack memory.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4036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is an object-oriented, class-based,  secured and general-purpose computer-programming language. </a:t>
            </a:r>
          </a:p>
          <a:p>
            <a:r>
              <a:rPr lang="en-US" dirty="0" smtClean="0"/>
              <a:t> Java follows the principle of WORA (Write Once, Run Anywhere) and is platform-independent.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three main components of Java architecture 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JVM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JRE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JDR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JVM(Java Runtime Environment)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78408"/>
          </a:xfrm>
        </p:spPr>
        <p:txBody>
          <a:bodyPr>
            <a:noAutofit/>
          </a:bodyPr>
          <a:lstStyle/>
          <a:p>
            <a:r>
              <a:rPr lang="en-US" sz="2400" dirty="0" smtClean="0"/>
              <a:t>Java combines both the approaches of compilation and interpretation. </a:t>
            </a:r>
          </a:p>
          <a:p>
            <a:r>
              <a:rPr lang="en-US" sz="2400" dirty="0" smtClean="0"/>
              <a:t>First, java compiler compiles the source code into </a:t>
            </a:r>
            <a:r>
              <a:rPr lang="en-US" sz="2400" dirty="0" err="1" smtClean="0"/>
              <a:t>bytecode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It is very important as a developer that we should know the Architecture of the JVM, as it enables us to write code more efficiently. </a:t>
            </a:r>
            <a:endParaRPr lang="en-US" sz="2400" dirty="0"/>
          </a:p>
          <a:p>
            <a:r>
              <a:rPr lang="en-US" sz="2400" dirty="0" smtClean="0"/>
              <a:t>Every Java developer knows that </a:t>
            </a:r>
            <a:r>
              <a:rPr lang="en-US" sz="2400" dirty="0" err="1" smtClean="0"/>
              <a:t>bytecode</a:t>
            </a:r>
            <a:r>
              <a:rPr lang="en-US" sz="2400" dirty="0" smtClean="0"/>
              <a:t> will be executed by JRE (Java Runtime Environment).</a:t>
            </a:r>
          </a:p>
          <a:p>
            <a:r>
              <a:rPr lang="en-US" sz="2400" dirty="0" smtClean="0"/>
              <a:t>But many don't know the fact that JRE is the implementation of Java Virtual Machine (JVM), which analyzes the </a:t>
            </a:r>
            <a:r>
              <a:rPr lang="en-US" sz="2400" dirty="0" err="1" smtClean="0"/>
              <a:t>bytecode</a:t>
            </a:r>
            <a:r>
              <a:rPr lang="en-US" sz="2400" dirty="0" smtClean="0"/>
              <a:t>, interprets the code, and executes it.</a:t>
            </a:r>
          </a:p>
          <a:p>
            <a:r>
              <a:rPr lang="en-US" sz="2400" dirty="0" smtClean="0"/>
              <a:t> 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JVM stands for Java Virtual Machine, which is used to interpret an entire program line by line. This </a:t>
            </a:r>
            <a:r>
              <a:rPr lang="en-US" sz="2400" dirty="0" smtClean="0"/>
              <a:t>can handle the run time exception.</a:t>
            </a:r>
          </a:p>
          <a:p>
            <a:r>
              <a:rPr lang="en-US" sz="2400" dirty="0" smtClean="0"/>
              <a:t> Each operating system has different JVM, however the output they produce after execution of </a:t>
            </a:r>
            <a:r>
              <a:rPr lang="en-US" sz="2400" dirty="0" err="1" smtClean="0"/>
              <a:t>bytecode</a:t>
            </a:r>
            <a:r>
              <a:rPr lang="en-US" sz="2400" dirty="0" smtClean="0"/>
              <a:t> is same across all operating systems.</a:t>
            </a:r>
          </a:p>
          <a:p>
            <a:r>
              <a:rPr lang="en-US" sz="2400" dirty="0" smtClean="0"/>
              <a:t>That is why we call java as platform independent language. </a:t>
            </a:r>
          </a:p>
          <a:p>
            <a:r>
              <a:rPr lang="en-US" sz="2400" dirty="0" smtClean="0"/>
              <a:t> JVM has the following tasks: 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sz="2400" dirty="0" smtClean="0"/>
              <a:t> Load code 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sz="2400" dirty="0" smtClean="0"/>
              <a:t> Verify code 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sz="2400" dirty="0" smtClean="0"/>
              <a:t> Execute code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JRE(Java Runtime Environment)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plays a key role while executing any java application. </a:t>
            </a:r>
            <a:endParaRPr lang="en-US" dirty="0"/>
          </a:p>
          <a:p>
            <a:r>
              <a:rPr lang="en-US" dirty="0" smtClean="0"/>
              <a:t>It is a collection of tools that together allow the development of applications and provide a runtime environment. </a:t>
            </a:r>
          </a:p>
          <a:p>
            <a:r>
              <a:rPr lang="en-US" dirty="0" smtClean="0"/>
              <a:t> The JVM is a part of JRE.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JDK(Java Development Kit)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JDK includes Development Tools to provide an environment to develop your Java programs and JRE to execute your java code. </a:t>
            </a:r>
            <a:endParaRPr lang="en-US" dirty="0"/>
          </a:p>
          <a:p>
            <a:r>
              <a:rPr lang="en-US" dirty="0" smtClean="0"/>
              <a:t> In order to create, compile and run Java program you would need JDK installed on your computer.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Bytecode</a:t>
            </a:r>
            <a:r>
              <a:rPr lang="en-US" dirty="0"/>
              <a:t> in Java is a set of instructions for the Java Virtual Machine. </a:t>
            </a:r>
            <a:endParaRPr lang="en-US" dirty="0" smtClean="0"/>
          </a:p>
          <a:p>
            <a:r>
              <a:rPr lang="en-US" dirty="0" err="1" smtClean="0"/>
              <a:t>Bytecode</a:t>
            </a:r>
            <a:r>
              <a:rPr lang="en-US" dirty="0" smtClean="0"/>
              <a:t> </a:t>
            </a:r>
            <a:r>
              <a:rPr lang="en-US" dirty="0"/>
              <a:t>is a platform-independent code. </a:t>
            </a:r>
            <a:r>
              <a:rPr lang="en-US" dirty="0" err="1"/>
              <a:t>Bytecode</a:t>
            </a:r>
            <a:r>
              <a:rPr lang="en-US" dirty="0"/>
              <a:t> is a code that lies between low-level language and high-level language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After the Java code is compiled, the </a:t>
            </a:r>
            <a:r>
              <a:rPr lang="en-US" dirty="0" err="1"/>
              <a:t>bytecode</a:t>
            </a:r>
            <a:r>
              <a:rPr lang="en-US" dirty="0"/>
              <a:t> gets generated, which can be executed on any machine using JVM.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Stack Memory in Java is used for static memory allocation and the execution of a thread. 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contains primitive values that are specific to a method and references to objects referred from the method that are in a heap.</a:t>
            </a:r>
          </a:p>
          <a:p>
            <a:r>
              <a:rPr lang="en-US" dirty="0"/>
              <a:t>Access to this memory is in Last-In-First-Out (LIFO) order. </a:t>
            </a:r>
            <a:endParaRPr lang="en-US" dirty="0" smtClean="0"/>
          </a:p>
          <a:p>
            <a:r>
              <a:rPr lang="en-US" dirty="0" smtClean="0"/>
              <a:t>Whenever </a:t>
            </a:r>
            <a:r>
              <a:rPr lang="en-US" dirty="0"/>
              <a:t>we call a new method, a new block is created on top of the stack which contains values specific to that method, like primitive variables and references to objects.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143</TotalTime>
  <Words>387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Verve</vt:lpstr>
      <vt:lpstr>JAVA Architecture</vt:lpstr>
      <vt:lpstr>JAVA programming</vt:lpstr>
      <vt:lpstr>JAVA Architecture</vt:lpstr>
      <vt:lpstr>JVM(Java Runtime Environment)</vt:lpstr>
      <vt:lpstr>Slide 5</vt:lpstr>
      <vt:lpstr>JRE(Java Runtime Environment)</vt:lpstr>
      <vt:lpstr>JDK(Java Development Kit)</vt:lpstr>
      <vt:lpstr>BYTECODE</vt:lpstr>
      <vt:lpstr>STACK MEMORY</vt:lpstr>
      <vt:lpstr> HEAP MEMORY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Architecture</dc:title>
  <dc:creator>Admin</dc:creator>
  <cp:lastModifiedBy>Admin</cp:lastModifiedBy>
  <cp:revision>6</cp:revision>
  <dcterms:created xsi:type="dcterms:W3CDTF">2023-08-09T06:55:18Z</dcterms:created>
  <dcterms:modified xsi:type="dcterms:W3CDTF">2023-08-09T09:18:43Z</dcterms:modified>
</cp:coreProperties>
</file>