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0" r:id="rId4"/>
    <p:sldId id="261" r:id="rId5"/>
    <p:sldId id="262" r:id="rId6"/>
    <p:sldId id="263" r:id="rId7"/>
    <p:sldId id="264" r:id="rId8"/>
    <p:sldId id="266"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50" d="100"/>
          <a:sy n="50" d="100"/>
        </p:scale>
        <p:origin x="1022" y="7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11/20/2024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1524000" y="406400"/>
            <a:ext cx="9144000" cy="3022600"/>
          </a:xfrm>
        </p:spPr>
        <p:txBody>
          <a:bodyPr>
            <a:normAutofit fontScale="90000"/>
          </a:bodyPr>
          <a:lstStyle/>
          <a:p>
            <a:pPr algn="ct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NEWS NOW APP</a:t>
            </a: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2730500" y="5062538"/>
            <a:ext cx="9144000" cy="1655762"/>
          </a:xfrm>
        </p:spPr>
        <p:txBody>
          <a:bodyPr>
            <a:normAutofit/>
          </a:bodyPr>
          <a:lstStyle/>
          <a:p>
            <a:r>
              <a:rPr lang="en-US" dirty="0"/>
              <a:t>                                             </a:t>
            </a:r>
          </a:p>
          <a:p>
            <a:endParaRPr lang="en-US" dirty="0"/>
          </a:p>
          <a:p>
            <a:r>
              <a:rPr lang="en-US" dirty="0"/>
              <a:t>                                                                                                         </a:t>
            </a:r>
          </a:p>
          <a:p>
            <a:r>
              <a:rPr lang="en-US" dirty="0"/>
              <a:t>                                                                                                    </a:t>
            </a:r>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C2C6F-79D9-6F66-5436-EAEE1F5D7B36}"/>
              </a:ext>
            </a:extLst>
          </p:cNvPr>
          <p:cNvSpPr txBox="1"/>
          <p:nvPr/>
        </p:nvSpPr>
        <p:spPr>
          <a:xfrm>
            <a:off x="624840" y="182880"/>
            <a:ext cx="8881110" cy="3416320"/>
          </a:xfrm>
          <a:prstGeom prst="rect">
            <a:avLst/>
          </a:prstGeom>
          <a:noFill/>
        </p:spPr>
        <p:txBody>
          <a:bodyPr wrap="square">
            <a:spAutoFit/>
          </a:bodyPr>
          <a:lstStyle/>
          <a:p>
            <a:r>
              <a:rPr lang="en-IN" dirty="0"/>
              <a:t>class </a:t>
            </a:r>
            <a:r>
              <a:rPr lang="en-IN" dirty="0" err="1"/>
              <a:t>NewsViewModel</a:t>
            </a:r>
            <a:r>
              <a:rPr lang="en-IN" dirty="0"/>
              <a:t> : </a:t>
            </a:r>
            <a:r>
              <a:rPr lang="en-IN" dirty="0" err="1"/>
              <a:t>ViewModel</a:t>
            </a:r>
            <a:r>
              <a:rPr lang="en-IN" dirty="0"/>
              <a:t>() {</a:t>
            </a:r>
          </a:p>
          <a:p>
            <a:endParaRPr lang="en-IN" dirty="0"/>
          </a:p>
          <a:p>
            <a:r>
              <a:rPr lang="en-IN" dirty="0"/>
              <a:t>    private </a:t>
            </a:r>
            <a:r>
              <a:rPr lang="en-IN" dirty="0" err="1"/>
              <a:t>val</a:t>
            </a:r>
            <a:r>
              <a:rPr lang="en-IN" dirty="0"/>
              <a:t> _articles = </a:t>
            </a:r>
            <a:r>
              <a:rPr lang="en-IN" dirty="0" err="1"/>
              <a:t>MutableLiveData</a:t>
            </a:r>
            <a:r>
              <a:rPr lang="en-IN" dirty="0"/>
              <a:t>&lt;List&lt;Article&gt;&gt;()</a:t>
            </a:r>
          </a:p>
          <a:p>
            <a:r>
              <a:rPr lang="en-IN" dirty="0"/>
              <a:t>    </a:t>
            </a:r>
            <a:r>
              <a:rPr lang="en-IN" dirty="0" err="1"/>
              <a:t>val</a:t>
            </a:r>
            <a:r>
              <a:rPr lang="en-IN" dirty="0"/>
              <a:t> articles: </a:t>
            </a:r>
            <a:r>
              <a:rPr lang="en-IN" dirty="0" err="1"/>
              <a:t>LiveData</a:t>
            </a:r>
            <a:r>
              <a:rPr lang="en-IN" dirty="0"/>
              <a:t>&lt;List&lt;Article&gt;&gt; = _articles</a:t>
            </a:r>
          </a:p>
          <a:p>
            <a:endParaRPr lang="en-IN" dirty="0"/>
          </a:p>
          <a:p>
            <a:endParaRPr lang="en-IN" dirty="0"/>
          </a:p>
          <a:p>
            <a:r>
              <a:rPr lang="en-IN" dirty="0"/>
              <a:t>    </a:t>
            </a:r>
            <a:r>
              <a:rPr lang="en-IN" dirty="0" err="1"/>
              <a:t>init</a:t>
            </a:r>
            <a:r>
              <a:rPr lang="en-IN" dirty="0"/>
              <a:t> {</a:t>
            </a:r>
          </a:p>
          <a:p>
            <a:r>
              <a:rPr lang="en-IN" dirty="0"/>
              <a:t>        </a:t>
            </a:r>
            <a:r>
              <a:rPr lang="en-IN" dirty="0" err="1"/>
              <a:t>fetchNewsTopHeadlines</a:t>
            </a:r>
            <a:r>
              <a:rPr lang="en-IN" dirty="0"/>
              <a:t>()</a:t>
            </a:r>
          </a:p>
          <a:p>
            <a:r>
              <a:rPr lang="en-IN" dirty="0"/>
              <a:t>    }</a:t>
            </a:r>
          </a:p>
          <a:p>
            <a:endParaRPr lang="en-IN" dirty="0"/>
          </a:p>
          <a:p>
            <a:r>
              <a:rPr lang="en-IN" dirty="0"/>
              <a:t>    fun </a:t>
            </a:r>
            <a:r>
              <a:rPr lang="en-IN" dirty="0" err="1"/>
              <a:t>fetchNewsTopHeadlines</a:t>
            </a:r>
            <a:r>
              <a:rPr lang="en-IN" dirty="0"/>
              <a:t>(category : String = "GENERAL"){</a:t>
            </a:r>
          </a:p>
          <a:p>
            <a:r>
              <a:rPr lang="en-IN" dirty="0"/>
              <a:t>        </a:t>
            </a:r>
            <a:r>
              <a:rPr lang="en-IN" dirty="0" err="1"/>
              <a:t>val</a:t>
            </a:r>
            <a:r>
              <a:rPr lang="en-IN" dirty="0"/>
              <a:t> </a:t>
            </a:r>
            <a:r>
              <a:rPr lang="en-IN" dirty="0" err="1"/>
              <a:t>newsApiClient</a:t>
            </a:r>
            <a:r>
              <a:rPr lang="en-IN" dirty="0"/>
              <a:t> = </a:t>
            </a:r>
            <a:r>
              <a:rPr lang="en-IN" dirty="0" err="1"/>
              <a:t>NewsApiClient</a:t>
            </a:r>
            <a:r>
              <a:rPr lang="en-IN" dirty="0"/>
              <a:t>(</a:t>
            </a:r>
            <a:r>
              <a:rPr lang="en-IN" dirty="0" err="1"/>
              <a:t>Constant.apiKey</a:t>
            </a:r>
            <a:r>
              <a:rPr lang="en-IN" dirty="0"/>
              <a:t>)    )</a:t>
            </a:r>
          </a:p>
        </p:txBody>
      </p:sp>
      <p:sp>
        <p:nvSpPr>
          <p:cNvPr id="6" name="TextBox 5">
            <a:extLst>
              <a:ext uri="{FF2B5EF4-FFF2-40B4-BE49-F238E27FC236}">
                <a16:creationId xmlns:a16="http://schemas.microsoft.com/office/drawing/2014/main" id="{DF2D6CAA-086F-78DF-FA9C-754A222AE6EC}"/>
              </a:ext>
            </a:extLst>
          </p:cNvPr>
          <p:cNvSpPr txBox="1"/>
          <p:nvPr/>
        </p:nvSpPr>
        <p:spPr>
          <a:xfrm>
            <a:off x="948690" y="3995678"/>
            <a:ext cx="6103620" cy="2862322"/>
          </a:xfrm>
          <a:prstGeom prst="rect">
            <a:avLst/>
          </a:prstGeom>
          <a:noFill/>
        </p:spPr>
        <p:txBody>
          <a:bodyPr wrap="square">
            <a:spAutoFit/>
          </a:bodyPr>
          <a:lstStyle/>
          <a:p>
            <a:r>
              <a:rPr lang="en-IN" dirty="0"/>
              <a:t> </a:t>
            </a:r>
            <a:r>
              <a:rPr lang="en-IN" dirty="0" err="1"/>
              <a:t>val</a:t>
            </a:r>
            <a:r>
              <a:rPr lang="en-IN" dirty="0"/>
              <a:t> request = </a:t>
            </a:r>
            <a:r>
              <a:rPr lang="en-IN" dirty="0" err="1"/>
              <a:t>TopHeadlinesRequest.Builder</a:t>
            </a:r>
            <a:r>
              <a:rPr lang="en-IN" dirty="0"/>
              <a:t>().language("</a:t>
            </a:r>
            <a:r>
              <a:rPr lang="en-IN" dirty="0" err="1"/>
              <a:t>en</a:t>
            </a:r>
            <a:r>
              <a:rPr lang="en-IN" dirty="0"/>
              <a:t>").category(category).build()</a:t>
            </a:r>
          </a:p>
          <a:p>
            <a:endParaRPr lang="en-IN" dirty="0"/>
          </a:p>
          <a:p>
            <a:r>
              <a:rPr lang="en-IN" dirty="0"/>
              <a:t>        </a:t>
            </a:r>
            <a:r>
              <a:rPr lang="en-IN" dirty="0" err="1"/>
              <a:t>newsApiClient.getTopHeadlines</a:t>
            </a:r>
            <a:r>
              <a:rPr lang="en-IN" dirty="0"/>
              <a:t>(request, object : </a:t>
            </a:r>
            <a:r>
              <a:rPr lang="en-IN" dirty="0" err="1"/>
              <a:t>NewsApiClient.ArticlesResponseCallback</a:t>
            </a:r>
            <a:r>
              <a:rPr lang="en-IN" dirty="0"/>
              <a:t>{</a:t>
            </a:r>
          </a:p>
          <a:p>
            <a:r>
              <a:rPr lang="en-IN" dirty="0"/>
              <a:t>            override fun </a:t>
            </a:r>
            <a:r>
              <a:rPr lang="en-IN" dirty="0" err="1"/>
              <a:t>onSuccess</a:t>
            </a:r>
            <a:r>
              <a:rPr lang="en-IN" dirty="0"/>
              <a:t>(response: </a:t>
            </a:r>
            <a:r>
              <a:rPr lang="en-IN" dirty="0" err="1"/>
              <a:t>ArticleResponse</a:t>
            </a:r>
            <a:r>
              <a:rPr lang="en-IN" dirty="0"/>
              <a:t>?) {</a:t>
            </a:r>
          </a:p>
          <a:p>
            <a:r>
              <a:rPr lang="en-IN" dirty="0"/>
              <a:t>                </a:t>
            </a:r>
            <a:r>
              <a:rPr lang="en-IN" dirty="0" err="1"/>
              <a:t>response?.articles?.let</a:t>
            </a:r>
            <a:r>
              <a:rPr lang="en-IN" dirty="0"/>
              <a:t> </a:t>
            </a:r>
          </a:p>
          <a:p>
            <a:r>
              <a:rPr lang="en-IN" dirty="0"/>
              <a:t>                }</a:t>
            </a:r>
          </a:p>
        </p:txBody>
      </p:sp>
    </p:spTree>
    <p:extLst>
      <p:ext uri="{BB962C8B-B14F-4D97-AF65-F5344CB8AC3E}">
        <p14:creationId xmlns:p14="http://schemas.microsoft.com/office/powerpoint/2010/main" val="398410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6A2B3-DC3A-40B8-B9BA-56A7E6A01558}"/>
              </a:ext>
            </a:extLst>
          </p:cNvPr>
          <p:cNvSpPr txBox="1"/>
          <p:nvPr/>
        </p:nvSpPr>
        <p:spPr>
          <a:xfrm>
            <a:off x="0" y="114300"/>
            <a:ext cx="9144000" cy="9510296"/>
          </a:xfrm>
          <a:prstGeom prst="rect">
            <a:avLst/>
          </a:prstGeom>
          <a:noFill/>
        </p:spPr>
        <p:txBody>
          <a:bodyPr wrap="square">
            <a:spAutoFit/>
          </a:bodyPr>
          <a:lstStyle/>
          <a:p>
            <a:r>
              <a:rPr lang="en-US" dirty="0"/>
              <a:t>fun </a:t>
            </a:r>
            <a:r>
              <a:rPr lang="en-US" dirty="0" err="1"/>
              <a:t>fetchEverythingWithQuery</a:t>
            </a:r>
            <a:r>
              <a:rPr lang="en-US" dirty="0"/>
              <a:t>(query : String){</a:t>
            </a:r>
          </a:p>
          <a:p>
            <a:r>
              <a:rPr lang="en-US" dirty="0"/>
              <a:t>        </a:t>
            </a:r>
            <a:r>
              <a:rPr lang="en-US" dirty="0" err="1"/>
              <a:t>val</a:t>
            </a:r>
            <a:r>
              <a:rPr lang="en-US" dirty="0"/>
              <a:t> </a:t>
            </a:r>
            <a:r>
              <a:rPr lang="en-US" dirty="0" err="1"/>
              <a:t>newsApiClient</a:t>
            </a:r>
            <a:r>
              <a:rPr lang="en-US" dirty="0"/>
              <a:t> = </a:t>
            </a:r>
            <a:r>
              <a:rPr lang="en-US" dirty="0" err="1"/>
              <a:t>NewsApiClient</a:t>
            </a:r>
            <a:r>
              <a:rPr lang="en-US" dirty="0"/>
              <a:t>(</a:t>
            </a:r>
            <a:r>
              <a:rPr lang="en-US" dirty="0" err="1"/>
              <a:t>Constant.apiKey</a:t>
            </a:r>
            <a:r>
              <a:rPr lang="en-US" dirty="0"/>
              <a:t>)</a:t>
            </a:r>
          </a:p>
          <a:p>
            <a:endParaRPr lang="en-US" dirty="0"/>
          </a:p>
          <a:p>
            <a:r>
              <a:rPr lang="en-US" dirty="0"/>
              <a:t>        </a:t>
            </a:r>
            <a:r>
              <a:rPr lang="en-US" dirty="0" err="1"/>
              <a:t>val</a:t>
            </a:r>
            <a:r>
              <a:rPr lang="en-US" dirty="0"/>
              <a:t> request = </a:t>
            </a:r>
            <a:r>
              <a:rPr lang="en-US" dirty="0" err="1"/>
              <a:t>EverythingRequest.Builder</a:t>
            </a:r>
            <a:r>
              <a:rPr lang="en-US" dirty="0"/>
              <a:t>().language("</a:t>
            </a:r>
            <a:r>
              <a:rPr lang="en-US" dirty="0" err="1"/>
              <a:t>en</a:t>
            </a:r>
            <a:r>
              <a:rPr lang="en-US" dirty="0"/>
              <a:t>").q(query).build()</a:t>
            </a:r>
          </a:p>
          <a:p>
            <a:endParaRPr lang="en-US" dirty="0"/>
          </a:p>
          <a:p>
            <a:r>
              <a:rPr lang="en-US" dirty="0"/>
              <a:t>        </a:t>
            </a:r>
            <a:r>
              <a:rPr lang="en-US" dirty="0" err="1"/>
              <a:t>newsApiClient.getEverything</a:t>
            </a:r>
            <a:r>
              <a:rPr lang="en-US" dirty="0"/>
              <a:t>(request, object : </a:t>
            </a:r>
            <a:r>
              <a:rPr lang="en-US" dirty="0" err="1"/>
              <a:t>NewsApiClient.ArticlesResponseCallback</a:t>
            </a:r>
            <a:r>
              <a:rPr lang="en-US" dirty="0"/>
              <a:t>{</a:t>
            </a:r>
          </a:p>
          <a:p>
            <a:r>
              <a:rPr lang="en-US" dirty="0"/>
              <a:t>            override fun </a:t>
            </a:r>
            <a:r>
              <a:rPr lang="en-US" dirty="0" err="1"/>
              <a:t>onSuccess</a:t>
            </a:r>
            <a:r>
              <a:rPr lang="en-US" dirty="0"/>
              <a:t>(response: </a:t>
            </a:r>
            <a:r>
              <a:rPr lang="en-US" dirty="0" err="1"/>
              <a:t>ArticleResponse</a:t>
            </a:r>
            <a:r>
              <a:rPr lang="en-US" dirty="0"/>
              <a:t>?) {</a:t>
            </a:r>
          </a:p>
          <a:p>
            <a:r>
              <a:rPr lang="en-US" dirty="0"/>
              <a:t>                </a:t>
            </a:r>
            <a:r>
              <a:rPr lang="en-US" dirty="0" err="1"/>
              <a:t>response?.articles?.let</a:t>
            </a:r>
            <a:r>
              <a:rPr lang="en-US" dirty="0"/>
              <a:t> {</a:t>
            </a:r>
          </a:p>
          <a:p>
            <a:r>
              <a:rPr lang="en-US" dirty="0"/>
              <a:t>                    _</a:t>
            </a:r>
            <a:r>
              <a:rPr lang="en-US" dirty="0" err="1"/>
              <a:t>articles.postValue</a:t>
            </a:r>
            <a:r>
              <a:rPr lang="en-US" dirty="0"/>
              <a:t>(it)</a:t>
            </a:r>
          </a:p>
          <a:p>
            <a:r>
              <a:rPr lang="en-US" dirty="0"/>
              <a:t>                }</a:t>
            </a:r>
          </a:p>
          <a:p>
            <a:r>
              <a:rPr lang="en-US" dirty="0"/>
              <a:t>            }</a:t>
            </a:r>
          </a:p>
          <a:p>
            <a:endParaRPr lang="en-US" dirty="0"/>
          </a:p>
          <a:p>
            <a:r>
              <a:rPr lang="en-US" dirty="0"/>
              <a:t>            override fun </a:t>
            </a:r>
            <a:r>
              <a:rPr lang="en-US" dirty="0" err="1"/>
              <a:t>onFailure</a:t>
            </a:r>
            <a:r>
              <a:rPr lang="en-US" dirty="0"/>
              <a:t>(throwable: Throwable?) {</a:t>
            </a:r>
          </a:p>
          <a:p>
            <a:r>
              <a:rPr lang="en-US" dirty="0"/>
              <a:t>                if (throwable != null) {</a:t>
            </a:r>
          </a:p>
          <a:p>
            <a:r>
              <a:rPr lang="en-US" dirty="0"/>
              <a:t>                    </a:t>
            </a:r>
            <a:r>
              <a:rPr lang="en-US" dirty="0" err="1"/>
              <a:t>Log.i</a:t>
            </a:r>
            <a:r>
              <a:rPr lang="en-US" dirty="0"/>
              <a:t>("</a:t>
            </a:r>
            <a:r>
              <a:rPr lang="en-US" dirty="0" err="1"/>
              <a:t>NewsAPI</a:t>
            </a:r>
            <a:r>
              <a:rPr lang="en-US" dirty="0"/>
              <a:t> Response Failed",</a:t>
            </a:r>
            <a:r>
              <a:rPr lang="en-US" dirty="0" err="1"/>
              <a:t>throwable.localizedMessage</a:t>
            </a:r>
            <a:r>
              <a:rPr lang="en-US" dirty="0"/>
              <a:t>)</a:t>
            </a:r>
          </a:p>
          <a:p>
            <a:r>
              <a:rPr lang="en-US" dirty="0"/>
              <a:t>                }</a:t>
            </a:r>
          </a:p>
          <a:p>
            <a:r>
              <a:rPr lang="en-US" dirty="0"/>
              <a:t>            }</a:t>
            </a:r>
          </a:p>
          <a:p>
            <a:endParaRPr lang="en-US" dirty="0"/>
          </a:p>
          <a:p>
            <a:r>
              <a:rPr lang="en-US" dirty="0"/>
              <a:t>        })</a:t>
            </a:r>
          </a:p>
          <a:p>
            <a:endParaRPr lang="en-US" dirty="0"/>
          </a:p>
          <a:p>
            <a:r>
              <a:rPr lang="en-US" dirty="0"/>
              <a:t>    }</a:t>
            </a:r>
          </a:p>
          <a:p>
            <a:endParaRPr lang="en-US" dirty="0"/>
          </a:p>
          <a:p>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447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89F53-B6A5-4417-AC3E-5E48F3FD5597}"/>
              </a:ext>
            </a:extLst>
          </p:cNvPr>
          <p:cNvSpPr txBox="1"/>
          <p:nvPr/>
        </p:nvSpPr>
        <p:spPr>
          <a:xfrm>
            <a:off x="101600" y="101600"/>
            <a:ext cx="9042400" cy="5909310"/>
          </a:xfrm>
          <a:prstGeom prst="rect">
            <a:avLst/>
          </a:prstGeom>
          <a:noFill/>
        </p:spPr>
        <p:txBody>
          <a:bodyPr wrap="square">
            <a:spAutoFit/>
          </a:bodyPr>
          <a:lstStyle/>
          <a:p>
            <a:r>
              <a:rPr lang="en-US" dirty="0"/>
              <a:t> @Serializable</a:t>
            </a:r>
          </a:p>
          <a:p>
            <a:r>
              <a:rPr lang="en-US" dirty="0"/>
              <a:t>object </a:t>
            </a:r>
            <a:r>
              <a:rPr lang="en-US" dirty="0" err="1"/>
              <a:t>HomePageScreen</a:t>
            </a:r>
            <a:endParaRPr lang="en-US" dirty="0"/>
          </a:p>
          <a:p>
            <a:endParaRPr lang="en-US" dirty="0"/>
          </a:p>
          <a:p>
            <a:endParaRPr lang="en-US" dirty="0"/>
          </a:p>
          <a:p>
            <a:r>
              <a:rPr lang="en-US" dirty="0"/>
              <a:t>@Serializable</a:t>
            </a:r>
          </a:p>
          <a:p>
            <a:r>
              <a:rPr lang="en-US" dirty="0"/>
              <a:t>data class </a:t>
            </a:r>
            <a:r>
              <a:rPr lang="en-US" dirty="0" err="1"/>
              <a:t>NewsArticleScreen</a:t>
            </a:r>
            <a:r>
              <a:rPr lang="en-US" dirty="0"/>
              <a:t>(</a:t>
            </a:r>
          </a:p>
          <a:p>
            <a:r>
              <a:rPr lang="en-US" dirty="0"/>
              <a:t>    </a:t>
            </a:r>
            <a:r>
              <a:rPr lang="en-US" dirty="0" err="1"/>
              <a:t>val</a:t>
            </a:r>
            <a:r>
              <a:rPr lang="en-US" dirty="0"/>
              <a:t> </a:t>
            </a:r>
            <a:r>
              <a:rPr lang="en-US" dirty="0" err="1"/>
              <a:t>url</a:t>
            </a:r>
            <a:r>
              <a:rPr lang="en-US" dirty="0"/>
              <a:t> : String</a:t>
            </a:r>
          </a:p>
          <a:p>
            <a:r>
              <a:rPr lang="en-US" dirty="0"/>
              <a:t>)</a:t>
            </a:r>
          </a:p>
          <a:p>
            <a:r>
              <a:rPr lang="en-IN" dirty="0">
                <a:solidFill>
                  <a:schemeClr val="tx1">
                    <a:lumMod val="95000"/>
                    <a:lumOff val="5000"/>
                  </a:schemeClr>
                </a:solidFill>
                <a:latin typeface="Consolas" panose="020B0609020204030204" pitchFamily="49" charset="0"/>
              </a:rPr>
              <a:t>&lt;?xml version="1.0" encoding="utf-8"?&gt;</a:t>
            </a:r>
          </a:p>
          <a:p>
            <a:r>
              <a:rPr lang="en-IN" dirty="0">
                <a:solidFill>
                  <a:schemeClr val="tx1">
                    <a:lumMod val="95000"/>
                    <a:lumOff val="5000"/>
                  </a:schemeClr>
                </a:solidFill>
                <a:latin typeface="Consolas" panose="020B0609020204030204" pitchFamily="49" charset="0"/>
              </a:rPr>
              <a:t>&lt;manifest </a:t>
            </a:r>
            <a:r>
              <a:rPr lang="en-IN" dirty="0" err="1">
                <a:solidFill>
                  <a:schemeClr val="tx1">
                    <a:lumMod val="95000"/>
                    <a:lumOff val="5000"/>
                  </a:schemeClr>
                </a:solidFill>
                <a:latin typeface="Consolas" panose="020B0609020204030204" pitchFamily="49" charset="0"/>
              </a:rPr>
              <a:t>xmlns:android</a:t>
            </a:r>
            <a:r>
              <a:rPr lang="en-IN" dirty="0">
                <a:solidFill>
                  <a:schemeClr val="tx1">
                    <a:lumMod val="95000"/>
                    <a:lumOff val="5000"/>
                  </a:schemeClr>
                </a:solidFill>
                <a:latin typeface="Consolas" panose="020B0609020204030204" pitchFamily="49" charset="0"/>
              </a:rPr>
              <a:t>="http://schemas.android.com/</a:t>
            </a:r>
            <a:r>
              <a:rPr lang="en-IN" dirty="0" err="1">
                <a:solidFill>
                  <a:schemeClr val="tx1">
                    <a:lumMod val="95000"/>
                    <a:lumOff val="5000"/>
                  </a:schemeClr>
                </a:solidFill>
                <a:latin typeface="Consolas" panose="020B0609020204030204" pitchFamily="49" charset="0"/>
              </a:rPr>
              <a:t>apk</a:t>
            </a:r>
            <a:r>
              <a:rPr lang="en-IN" dirty="0">
                <a:solidFill>
                  <a:schemeClr val="tx1">
                    <a:lumMod val="95000"/>
                    <a:lumOff val="5000"/>
                  </a:schemeClr>
                </a:solidFill>
                <a:latin typeface="Consolas" panose="020B0609020204030204" pitchFamily="49" charset="0"/>
              </a:rPr>
              <a:t>/res/android"</a:t>
            </a:r>
          </a:p>
          <a:p>
            <a:r>
              <a:rPr lang="en-IN" dirty="0">
                <a:solidFill>
                  <a:schemeClr val="tx1">
                    <a:lumMod val="95000"/>
                    <a:lumOff val="5000"/>
                  </a:schemeClr>
                </a:solidFill>
                <a:latin typeface="Consolas" panose="020B0609020204030204" pitchFamily="49" charset="0"/>
              </a:rPr>
              <a:t>    </a:t>
            </a:r>
            <a:r>
              <a:rPr lang="en-IN" dirty="0" err="1">
                <a:solidFill>
                  <a:schemeClr val="tx1">
                    <a:lumMod val="95000"/>
                    <a:lumOff val="5000"/>
                  </a:schemeClr>
                </a:solidFill>
                <a:latin typeface="Consolas" panose="020B0609020204030204" pitchFamily="49" charset="0"/>
              </a:rPr>
              <a:t>xmlns:tools</a:t>
            </a:r>
            <a:r>
              <a:rPr lang="en-IN" dirty="0">
                <a:solidFill>
                  <a:schemeClr val="tx1">
                    <a:lumMod val="95000"/>
                    <a:lumOff val="5000"/>
                  </a:schemeClr>
                </a:solidFill>
                <a:latin typeface="Consolas" panose="020B0609020204030204" pitchFamily="49" charset="0"/>
              </a:rPr>
              <a:t>="http://schemas.android.com/tools"&gt;</a:t>
            </a:r>
          </a:p>
          <a:p>
            <a:r>
              <a:rPr lang="en-IN" dirty="0">
                <a:solidFill>
                  <a:schemeClr val="tx1">
                    <a:lumMod val="95000"/>
                    <a:lumOff val="5000"/>
                  </a:schemeClr>
                </a:solidFill>
                <a:latin typeface="Consolas" panose="020B0609020204030204" pitchFamily="49" charset="0"/>
              </a:rPr>
              <a:t>    &lt;uses-permission </a:t>
            </a:r>
            <a:r>
              <a:rPr lang="en-IN" dirty="0" err="1">
                <a:solidFill>
                  <a:schemeClr val="tx1">
                    <a:lumMod val="95000"/>
                    <a:lumOff val="5000"/>
                  </a:schemeClr>
                </a:solidFill>
                <a:latin typeface="Consolas" panose="020B0609020204030204" pitchFamily="49" charset="0"/>
              </a:rPr>
              <a:t>android:name</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android.permission.INTERNET</a:t>
            </a:r>
            <a:r>
              <a:rPr lang="en-IN" dirty="0">
                <a:solidFill>
                  <a:schemeClr val="tx1">
                    <a:lumMod val="95000"/>
                    <a:lumOff val="5000"/>
                  </a:schemeClr>
                </a:solidFill>
                <a:latin typeface="Consolas" panose="020B0609020204030204" pitchFamily="49" charset="0"/>
              </a:rPr>
              <a:t>"/&gt;</a:t>
            </a:r>
          </a:p>
          <a:p>
            <a:br>
              <a:rPr lang="en-IN" dirty="0">
                <a:solidFill>
                  <a:schemeClr val="tx1">
                    <a:lumMod val="95000"/>
                    <a:lumOff val="5000"/>
                  </a:schemeClr>
                </a:solidFill>
                <a:latin typeface="Consolas" panose="020B0609020204030204" pitchFamily="49" charset="0"/>
              </a:rPr>
            </a:br>
            <a:r>
              <a:rPr lang="en-IN" dirty="0">
                <a:solidFill>
                  <a:schemeClr val="tx1">
                    <a:lumMod val="95000"/>
                    <a:lumOff val="5000"/>
                  </a:schemeClr>
                </a:solidFill>
                <a:latin typeface="Consolas" panose="020B0609020204030204" pitchFamily="49" charset="0"/>
              </a:rPr>
              <a:t>    &lt;application</a:t>
            </a:r>
          </a:p>
          <a:p>
            <a:r>
              <a:rPr lang="en-IN" dirty="0">
                <a:solidFill>
                  <a:schemeClr val="tx1">
                    <a:lumMod val="95000"/>
                    <a:lumOff val="5000"/>
                  </a:schemeClr>
                </a:solidFill>
                <a:latin typeface="Consolas" panose="020B0609020204030204" pitchFamily="49" charset="0"/>
              </a:rPr>
              <a:t>        </a:t>
            </a:r>
            <a:r>
              <a:rPr lang="en-IN" dirty="0" err="1">
                <a:solidFill>
                  <a:schemeClr val="tx1">
                    <a:lumMod val="95000"/>
                    <a:lumOff val="5000"/>
                  </a:schemeClr>
                </a:solidFill>
                <a:latin typeface="Consolas" panose="020B0609020204030204" pitchFamily="49" charset="0"/>
              </a:rPr>
              <a:t>android:allowBackup</a:t>
            </a:r>
            <a:r>
              <a:rPr lang="en-IN" dirty="0">
                <a:solidFill>
                  <a:schemeClr val="tx1">
                    <a:lumMod val="95000"/>
                    <a:lumOff val="5000"/>
                  </a:schemeClr>
                </a:solidFill>
                <a:latin typeface="Consolas" panose="020B0609020204030204" pitchFamily="49" charset="0"/>
              </a:rPr>
              <a:t>="true"</a:t>
            </a:r>
          </a:p>
          <a:p>
            <a:r>
              <a:rPr lang="en-IN" dirty="0">
                <a:solidFill>
                  <a:schemeClr val="tx1">
                    <a:lumMod val="95000"/>
                    <a:lumOff val="5000"/>
                  </a:schemeClr>
                </a:solidFill>
                <a:latin typeface="Consolas" panose="020B0609020204030204" pitchFamily="49" charset="0"/>
              </a:rPr>
              <a:t>        </a:t>
            </a:r>
            <a:r>
              <a:rPr lang="en-IN" dirty="0" err="1">
                <a:solidFill>
                  <a:schemeClr val="tx1">
                    <a:lumMod val="95000"/>
                    <a:lumOff val="5000"/>
                  </a:schemeClr>
                </a:solidFill>
                <a:latin typeface="Consolas" panose="020B0609020204030204" pitchFamily="49" charset="0"/>
              </a:rPr>
              <a:t>android:dataExtractionRules</a:t>
            </a:r>
            <a:r>
              <a:rPr lang="en-IN" dirty="0">
                <a:solidFill>
                  <a:schemeClr val="tx1">
                    <a:lumMod val="95000"/>
                    <a:lumOff val="5000"/>
                  </a:schemeClr>
                </a:solidFill>
                <a:latin typeface="Consolas" panose="020B0609020204030204" pitchFamily="49" charset="0"/>
              </a:rPr>
              <a:t>="@xml/</a:t>
            </a:r>
            <a:r>
              <a:rPr lang="en-IN" dirty="0" err="1">
                <a:solidFill>
                  <a:schemeClr val="tx1">
                    <a:lumMod val="95000"/>
                    <a:lumOff val="5000"/>
                  </a:schemeClr>
                </a:solidFill>
                <a:latin typeface="Consolas" panose="020B0609020204030204" pitchFamily="49" charset="0"/>
              </a:rPr>
              <a:t>data_extraction_rules</a:t>
            </a:r>
            <a:r>
              <a:rPr lang="en-IN" dirty="0">
                <a:solidFill>
                  <a:schemeClr val="tx1">
                    <a:lumMod val="95000"/>
                    <a:lumOff val="5000"/>
                  </a:schemeClr>
                </a:solidFill>
                <a:latin typeface="Consolas" panose="020B0609020204030204" pitchFamily="49" charset="0"/>
              </a:rPr>
              <a:t>"</a:t>
            </a:r>
          </a:p>
          <a:p>
            <a:r>
              <a:rPr lang="en-IN" dirty="0">
                <a:solidFill>
                  <a:schemeClr val="tx1">
                    <a:lumMod val="95000"/>
                    <a:lumOff val="5000"/>
                  </a:schemeClr>
                </a:solidFill>
                <a:latin typeface="Consolas" panose="020B0609020204030204" pitchFamily="49" charset="0"/>
              </a:rPr>
              <a:t>        </a:t>
            </a:r>
            <a:r>
              <a:rPr lang="en-IN" dirty="0" err="1">
                <a:solidFill>
                  <a:schemeClr val="tx1">
                    <a:lumMod val="95000"/>
                    <a:lumOff val="5000"/>
                  </a:schemeClr>
                </a:solidFill>
                <a:latin typeface="Consolas" panose="020B0609020204030204" pitchFamily="49" charset="0"/>
              </a:rPr>
              <a:t>android:fullBackupContent</a:t>
            </a:r>
            <a:r>
              <a:rPr lang="en-IN" dirty="0">
                <a:solidFill>
                  <a:schemeClr val="tx1">
                    <a:lumMod val="95000"/>
                    <a:lumOff val="5000"/>
                  </a:schemeClr>
                </a:solidFill>
                <a:latin typeface="Consolas" panose="020B0609020204030204" pitchFamily="49" charset="0"/>
              </a:rPr>
              <a:t>="@xml/</a:t>
            </a:r>
            <a:r>
              <a:rPr lang="en-IN" dirty="0" err="1">
                <a:solidFill>
                  <a:schemeClr val="tx1">
                    <a:lumMod val="95000"/>
                    <a:lumOff val="5000"/>
                  </a:schemeClr>
                </a:solidFill>
                <a:latin typeface="Consolas" panose="020B0609020204030204" pitchFamily="49" charset="0"/>
              </a:rPr>
              <a:t>backup_rules</a:t>
            </a:r>
            <a:r>
              <a:rPr lang="en-IN" dirty="0">
                <a:solidFill>
                  <a:schemeClr val="tx1">
                    <a:lumMod val="95000"/>
                    <a:lumOff val="5000"/>
                  </a:schemeClr>
                </a:solidFill>
                <a:latin typeface="Consolas" panose="020B0609020204030204" pitchFamily="49" charset="0"/>
              </a:rPr>
              <a:t>"</a:t>
            </a:r>
          </a:p>
          <a:p>
            <a:r>
              <a:rPr lang="en-IN" dirty="0">
                <a:solidFill>
                  <a:schemeClr val="tx1">
                    <a:lumMod val="95000"/>
                    <a:lumOff val="5000"/>
                  </a:schemeClr>
                </a:solidFill>
                <a:latin typeface="Consolas" panose="020B0609020204030204" pitchFamily="49" charset="0"/>
              </a:rPr>
              <a:t>        </a:t>
            </a:r>
            <a:r>
              <a:rPr lang="en-IN" dirty="0" err="1">
                <a:solidFill>
                  <a:schemeClr val="tx1">
                    <a:lumMod val="95000"/>
                    <a:lumOff val="5000"/>
                  </a:schemeClr>
                </a:solidFill>
                <a:latin typeface="Consolas" panose="020B0609020204030204" pitchFamily="49" charset="0"/>
              </a:rPr>
              <a:t>android:icon</a:t>
            </a:r>
            <a:r>
              <a:rPr lang="en-IN" dirty="0">
                <a:solidFill>
                  <a:schemeClr val="tx1">
                    <a:lumMod val="95000"/>
                    <a:lumOff val="5000"/>
                  </a:schemeClr>
                </a:solidFill>
                <a:latin typeface="Consolas" panose="020B0609020204030204" pitchFamily="49" charset="0"/>
              </a:rPr>
              <a:t>="@mipmap/</a:t>
            </a:r>
            <a:r>
              <a:rPr lang="en-IN" dirty="0" err="1">
                <a:solidFill>
                  <a:schemeClr val="tx1">
                    <a:lumMod val="95000"/>
                    <a:lumOff val="5000"/>
                  </a:schemeClr>
                </a:solidFill>
                <a:latin typeface="Consolas" panose="020B0609020204030204" pitchFamily="49" charset="0"/>
              </a:rPr>
              <a:t>ic_launcher</a:t>
            </a:r>
            <a:r>
              <a:rPr lang="en-IN" dirty="0">
                <a:solidFill>
                  <a:schemeClr val="tx1">
                    <a:lumMod val="95000"/>
                    <a:lumOff val="5000"/>
                  </a:schemeClr>
                </a:solidFill>
                <a:latin typeface="Consolas" panose="020B0609020204030204" pitchFamily="49" charset="0"/>
              </a:rPr>
              <a:t>"</a:t>
            </a:r>
          </a:p>
          <a:p>
            <a:r>
              <a:rPr lang="en-IN" dirty="0">
                <a:solidFill>
                  <a:schemeClr val="tx1">
                    <a:lumMod val="95000"/>
                    <a:lumOff val="5000"/>
                  </a:schemeClr>
                </a:solidFill>
                <a:latin typeface="Consolas" panose="020B0609020204030204" pitchFamily="49" charset="0"/>
              </a:rPr>
              <a:t>        </a:t>
            </a:r>
            <a:r>
              <a:rPr lang="en-IN" dirty="0" err="1">
                <a:solidFill>
                  <a:schemeClr val="tx1">
                    <a:lumMod val="95000"/>
                    <a:lumOff val="5000"/>
                  </a:schemeClr>
                </a:solidFill>
                <a:latin typeface="Consolas" panose="020B0609020204030204" pitchFamily="49" charset="0"/>
              </a:rPr>
              <a:t>android:label</a:t>
            </a:r>
            <a:r>
              <a:rPr lang="en-IN" dirty="0">
                <a:solidFill>
                  <a:schemeClr val="tx1">
                    <a:lumMod val="95000"/>
                    <a:lumOff val="5000"/>
                  </a:schemeClr>
                </a:solidFill>
                <a:latin typeface="Consolas" panose="020B0609020204030204" pitchFamily="49" charset="0"/>
              </a:rPr>
              <a:t>="@string/</a:t>
            </a:r>
            <a:r>
              <a:rPr lang="en-IN" dirty="0" err="1">
                <a:solidFill>
                  <a:schemeClr val="tx1">
                    <a:lumMod val="95000"/>
                    <a:lumOff val="5000"/>
                  </a:schemeClr>
                </a:solidFill>
                <a:latin typeface="Consolas" panose="020B0609020204030204" pitchFamily="49" charset="0"/>
              </a:rPr>
              <a:t>app_name</a:t>
            </a:r>
            <a:r>
              <a:rPr lang="en-IN" dirty="0">
                <a:solidFill>
                  <a:schemeClr val="tx1">
                    <a:lumMod val="95000"/>
                    <a:lumOff val="5000"/>
                  </a:schemeClr>
                </a:solidFill>
                <a:latin typeface="Consolas" panose="020B0609020204030204" pitchFamily="49" charset="0"/>
              </a:rPr>
              <a:t>"</a:t>
            </a:r>
          </a:p>
          <a:p>
            <a:r>
              <a:rPr lang="en-IN" dirty="0">
                <a:solidFill>
                  <a:schemeClr val="tx1">
                    <a:lumMod val="95000"/>
                    <a:lumOff val="5000"/>
                  </a:schemeClr>
                </a:solidFill>
                <a:latin typeface="Consolas" panose="020B0609020204030204" pitchFamily="49" charset="0"/>
              </a:rPr>
              <a:t>        </a:t>
            </a:r>
            <a:r>
              <a:rPr lang="en-IN" dirty="0" err="1">
                <a:solidFill>
                  <a:schemeClr val="tx1">
                    <a:lumMod val="95000"/>
                    <a:lumOff val="5000"/>
                  </a:schemeClr>
                </a:solidFill>
                <a:latin typeface="Consolas" panose="020B0609020204030204" pitchFamily="49" charset="0"/>
              </a:rPr>
              <a:t>android:roundIcon</a:t>
            </a:r>
            <a:r>
              <a:rPr lang="en-IN" dirty="0">
                <a:solidFill>
                  <a:schemeClr val="tx1">
                    <a:lumMod val="95000"/>
                    <a:lumOff val="5000"/>
                  </a:schemeClr>
                </a:solidFill>
                <a:latin typeface="Consolas" panose="020B0609020204030204" pitchFamily="49" charset="0"/>
              </a:rPr>
              <a:t>="@mipmap/</a:t>
            </a:r>
            <a:r>
              <a:rPr lang="en-IN" dirty="0" err="1">
                <a:solidFill>
                  <a:schemeClr val="tx1">
                    <a:lumMod val="95000"/>
                    <a:lumOff val="5000"/>
                  </a:schemeClr>
                </a:solidFill>
                <a:latin typeface="Consolas" panose="020B0609020204030204" pitchFamily="49" charset="0"/>
              </a:rPr>
              <a:t>ic_launcher_round</a:t>
            </a:r>
            <a:r>
              <a:rPr lang="en-IN" dirty="0">
                <a:solidFill>
                  <a:schemeClr val="tx1">
                    <a:lumMod val="95000"/>
                    <a:lumOff val="5000"/>
                  </a:schemeClr>
                </a:solidFill>
                <a:latin typeface="Consolas" panose="020B0609020204030204" pitchFamily="49" charset="0"/>
              </a:rPr>
              <a:t>"</a:t>
            </a:r>
          </a:p>
          <a:p>
            <a:endParaRPr lang="en-US" dirty="0"/>
          </a:p>
        </p:txBody>
      </p:sp>
    </p:spTree>
    <p:extLst>
      <p:ext uri="{BB962C8B-B14F-4D97-AF65-F5344CB8AC3E}">
        <p14:creationId xmlns:p14="http://schemas.microsoft.com/office/powerpoint/2010/main" val="17682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53705-5479-4488-9FFE-2470EAF0D7BD}"/>
              </a:ext>
            </a:extLst>
          </p:cNvPr>
          <p:cNvSpPr txBox="1"/>
          <p:nvPr/>
        </p:nvSpPr>
        <p:spPr>
          <a:xfrm>
            <a:off x="0" y="0"/>
            <a:ext cx="9144000" cy="7017306"/>
          </a:xfrm>
          <a:prstGeom prst="rect">
            <a:avLst/>
          </a:prstGeom>
          <a:noFill/>
        </p:spPr>
        <p:txBody>
          <a:bodyPr wrap="square">
            <a:spAutoFit/>
          </a:bodyPr>
          <a:lstStyle/>
          <a:p>
            <a:r>
              <a:rPr lang="en-IN" b="0" dirty="0">
                <a:effectLst/>
                <a:latin typeface="Consolas" panose="020B0609020204030204" pitchFamily="49" charset="0"/>
              </a:rPr>
              <a:t>android {</a:t>
            </a:r>
          </a:p>
          <a:p>
            <a:r>
              <a:rPr lang="en-IN" b="0" dirty="0">
                <a:effectLst/>
                <a:latin typeface="Consolas" panose="020B0609020204030204" pitchFamily="49" charset="0"/>
              </a:rPr>
              <a:t>    namespace = "</a:t>
            </a:r>
            <a:r>
              <a:rPr lang="en-IN" b="0" dirty="0" err="1">
                <a:effectLst/>
                <a:latin typeface="Consolas" panose="020B0609020204030204" pitchFamily="49" charset="0"/>
              </a:rPr>
              <a:t>np.com.bimalkafle.newsnow</a:t>
            </a:r>
            <a:r>
              <a:rPr lang="en-IN" b="0" dirty="0">
                <a:effectLst/>
                <a:latin typeface="Consolas" panose="020B0609020204030204" pitchFamily="49" charset="0"/>
              </a:rPr>
              <a:t>"</a:t>
            </a:r>
          </a:p>
          <a:p>
            <a:r>
              <a:rPr lang="en-IN" b="0" dirty="0">
                <a:effectLst/>
                <a:latin typeface="Consolas" panose="020B0609020204030204" pitchFamily="49" charset="0"/>
              </a:rPr>
              <a:t>    </a:t>
            </a:r>
            <a:r>
              <a:rPr lang="en-IN" b="0" dirty="0" err="1">
                <a:effectLst/>
                <a:latin typeface="Consolas" panose="020B0609020204030204" pitchFamily="49" charset="0"/>
              </a:rPr>
              <a:t>compileSdk</a:t>
            </a:r>
            <a:r>
              <a:rPr lang="en-IN" b="0" dirty="0">
                <a:effectLst/>
                <a:latin typeface="Consolas" panose="020B0609020204030204" pitchFamily="49" charset="0"/>
              </a:rPr>
              <a:t> = 34</a:t>
            </a:r>
          </a:p>
          <a:p>
            <a:br>
              <a:rPr lang="en-IN" b="0" dirty="0">
                <a:effectLst/>
                <a:latin typeface="Consolas" panose="020B0609020204030204" pitchFamily="49" charset="0"/>
              </a:rPr>
            </a:br>
            <a:r>
              <a:rPr lang="en-IN" b="0" dirty="0">
                <a:effectLst/>
                <a:latin typeface="Consolas" panose="020B0609020204030204" pitchFamily="49" charset="0"/>
              </a:rPr>
              <a:t>    </a:t>
            </a:r>
            <a:r>
              <a:rPr lang="en-IN" b="0" dirty="0" err="1">
                <a:effectLst/>
                <a:latin typeface="Consolas" panose="020B0609020204030204" pitchFamily="49" charset="0"/>
              </a:rPr>
              <a:t>defaultConfig</a:t>
            </a:r>
            <a:r>
              <a:rPr lang="en-IN" b="0" dirty="0">
                <a:effectLst/>
                <a:latin typeface="Consolas" panose="020B0609020204030204" pitchFamily="49" charset="0"/>
              </a:rPr>
              <a:t> {</a:t>
            </a:r>
          </a:p>
          <a:p>
            <a:r>
              <a:rPr lang="en-IN" b="0" dirty="0">
                <a:effectLst/>
                <a:latin typeface="Consolas" panose="020B0609020204030204" pitchFamily="49" charset="0"/>
              </a:rPr>
              <a:t>        </a:t>
            </a:r>
            <a:r>
              <a:rPr lang="en-IN" b="0" dirty="0" err="1">
                <a:effectLst/>
                <a:latin typeface="Consolas" panose="020B0609020204030204" pitchFamily="49" charset="0"/>
              </a:rPr>
              <a:t>applicationId</a:t>
            </a:r>
            <a:r>
              <a:rPr lang="en-IN" b="0" dirty="0">
                <a:effectLst/>
                <a:latin typeface="Consolas" panose="020B0609020204030204" pitchFamily="49" charset="0"/>
              </a:rPr>
              <a:t> = "</a:t>
            </a:r>
            <a:r>
              <a:rPr lang="en-IN" b="0" dirty="0" err="1">
                <a:effectLst/>
                <a:latin typeface="Consolas" panose="020B0609020204030204" pitchFamily="49" charset="0"/>
              </a:rPr>
              <a:t>np.com.bimalkafle.newsnow</a:t>
            </a:r>
            <a:r>
              <a:rPr lang="en-IN" b="0" dirty="0">
                <a:effectLst/>
                <a:latin typeface="Consolas" panose="020B0609020204030204" pitchFamily="49" charset="0"/>
              </a:rPr>
              <a:t>"</a:t>
            </a:r>
          </a:p>
          <a:p>
            <a:r>
              <a:rPr lang="en-IN" b="0" dirty="0">
                <a:effectLst/>
                <a:latin typeface="Consolas" panose="020B0609020204030204" pitchFamily="49" charset="0"/>
              </a:rPr>
              <a:t>        </a:t>
            </a:r>
            <a:r>
              <a:rPr lang="en-IN" b="0" dirty="0" err="1">
                <a:effectLst/>
                <a:latin typeface="Consolas" panose="020B0609020204030204" pitchFamily="49" charset="0"/>
              </a:rPr>
              <a:t>minSdk</a:t>
            </a:r>
            <a:r>
              <a:rPr lang="en-IN" b="0" dirty="0">
                <a:effectLst/>
                <a:latin typeface="Consolas" panose="020B0609020204030204" pitchFamily="49" charset="0"/>
              </a:rPr>
              <a:t> = 26</a:t>
            </a:r>
          </a:p>
          <a:p>
            <a:r>
              <a:rPr lang="en-IN" b="0" dirty="0">
                <a:effectLst/>
                <a:latin typeface="Consolas" panose="020B0609020204030204" pitchFamily="49" charset="0"/>
              </a:rPr>
              <a:t>        </a:t>
            </a:r>
            <a:r>
              <a:rPr lang="en-IN" b="0" dirty="0" err="1">
                <a:effectLst/>
                <a:latin typeface="Consolas" panose="020B0609020204030204" pitchFamily="49" charset="0"/>
              </a:rPr>
              <a:t>targetSdk</a:t>
            </a:r>
            <a:r>
              <a:rPr lang="en-IN" b="0" dirty="0">
                <a:effectLst/>
                <a:latin typeface="Consolas" panose="020B0609020204030204" pitchFamily="49" charset="0"/>
              </a:rPr>
              <a:t> = 34</a:t>
            </a:r>
          </a:p>
          <a:p>
            <a:r>
              <a:rPr lang="en-IN" b="0" dirty="0">
                <a:effectLst/>
                <a:latin typeface="Consolas" panose="020B0609020204030204" pitchFamily="49" charset="0"/>
              </a:rPr>
              <a:t>        </a:t>
            </a:r>
            <a:r>
              <a:rPr lang="en-IN" b="0" dirty="0" err="1">
                <a:effectLst/>
                <a:latin typeface="Consolas" panose="020B0609020204030204" pitchFamily="49" charset="0"/>
              </a:rPr>
              <a:t>versionCode</a:t>
            </a:r>
            <a:r>
              <a:rPr lang="en-IN" b="0" dirty="0">
                <a:effectLst/>
                <a:latin typeface="Consolas" panose="020B0609020204030204" pitchFamily="49" charset="0"/>
              </a:rPr>
              <a:t> = 1</a:t>
            </a:r>
          </a:p>
          <a:p>
            <a:r>
              <a:rPr lang="en-IN" b="0" dirty="0">
                <a:effectLst/>
                <a:latin typeface="Consolas" panose="020B0609020204030204" pitchFamily="49" charset="0"/>
              </a:rPr>
              <a:t>        </a:t>
            </a:r>
            <a:r>
              <a:rPr lang="en-IN" b="0" dirty="0" err="1">
                <a:effectLst/>
                <a:latin typeface="Consolas" panose="020B0609020204030204" pitchFamily="49" charset="0"/>
              </a:rPr>
              <a:t>versionName</a:t>
            </a:r>
            <a:r>
              <a:rPr lang="en-IN" b="0" dirty="0">
                <a:effectLst/>
                <a:latin typeface="Consolas" panose="020B0609020204030204" pitchFamily="49" charset="0"/>
              </a:rPr>
              <a:t> = "1.0"</a:t>
            </a:r>
          </a:p>
          <a:p>
            <a:br>
              <a:rPr lang="en-IN" b="0" dirty="0">
                <a:effectLst/>
                <a:latin typeface="Consolas" panose="020B0609020204030204" pitchFamily="49" charset="0"/>
              </a:rPr>
            </a:br>
            <a:r>
              <a:rPr lang="en-IN" b="0" dirty="0">
                <a:effectLst/>
                <a:latin typeface="Consolas" panose="020B0609020204030204" pitchFamily="49" charset="0"/>
              </a:rPr>
              <a:t>        </a:t>
            </a:r>
            <a:r>
              <a:rPr lang="en-IN" b="0" dirty="0" err="1">
                <a:effectLst/>
                <a:latin typeface="Consolas" panose="020B0609020204030204" pitchFamily="49" charset="0"/>
              </a:rPr>
              <a:t>testInstrumentationRunner</a:t>
            </a:r>
            <a:r>
              <a:rPr lang="en-IN" b="0" dirty="0">
                <a:effectLst/>
                <a:latin typeface="Consolas" panose="020B0609020204030204" pitchFamily="49" charset="0"/>
              </a:rPr>
              <a:t> = "</a:t>
            </a:r>
            <a:r>
              <a:rPr lang="en-IN" b="0" dirty="0" err="1">
                <a:effectLst/>
                <a:latin typeface="Consolas" panose="020B0609020204030204" pitchFamily="49" charset="0"/>
              </a:rPr>
              <a:t>androidx.test.runner.AndroidJUnitRunner</a:t>
            </a:r>
            <a:r>
              <a:rPr lang="en-IN" b="0" dirty="0">
                <a:effectLst/>
                <a:latin typeface="Consolas" panose="020B0609020204030204" pitchFamily="49" charset="0"/>
              </a:rPr>
              <a:t>"</a:t>
            </a:r>
          </a:p>
          <a:p>
            <a:r>
              <a:rPr lang="en-IN" b="0" dirty="0">
                <a:effectLst/>
                <a:latin typeface="Consolas" panose="020B0609020204030204" pitchFamily="49" charset="0"/>
              </a:rPr>
              <a:t>        </a:t>
            </a:r>
            <a:r>
              <a:rPr lang="en-IN" b="0" dirty="0" err="1">
                <a:effectLst/>
                <a:latin typeface="Consolas" panose="020B0609020204030204" pitchFamily="49" charset="0"/>
              </a:rPr>
              <a:t>vectorDrawables</a:t>
            </a:r>
            <a:r>
              <a:rPr lang="en-IN" b="0" dirty="0">
                <a:effectLst/>
                <a:latin typeface="Consolas" panose="020B0609020204030204" pitchFamily="49" charset="0"/>
              </a:rPr>
              <a:t> {</a:t>
            </a:r>
          </a:p>
          <a:p>
            <a:r>
              <a:rPr lang="en-IN" b="0" dirty="0">
                <a:effectLst/>
                <a:latin typeface="Consolas" panose="020B0609020204030204" pitchFamily="49" charset="0"/>
              </a:rPr>
              <a:t>            </a:t>
            </a:r>
            <a:r>
              <a:rPr lang="en-IN" b="0" dirty="0" err="1">
                <a:effectLst/>
                <a:latin typeface="Consolas" panose="020B0609020204030204" pitchFamily="49" charset="0"/>
              </a:rPr>
              <a:t>useSupportLibrary</a:t>
            </a:r>
            <a:r>
              <a:rPr lang="en-IN" b="0" dirty="0">
                <a:effectLst/>
                <a:latin typeface="Consolas" panose="020B0609020204030204" pitchFamily="49" charset="0"/>
              </a:rPr>
              <a:t> = true</a:t>
            </a:r>
          </a:p>
          <a:p>
            <a:r>
              <a:rPr lang="en-IN" b="0" dirty="0">
                <a:effectLst/>
                <a:latin typeface="Consolas" panose="020B0609020204030204" pitchFamily="49" charset="0"/>
              </a:rPr>
              <a:t>        }</a:t>
            </a:r>
          </a:p>
          <a:p>
            <a:r>
              <a:rPr lang="en-IN" b="0" dirty="0">
                <a:effectLst/>
                <a:latin typeface="Consolas" panose="020B0609020204030204" pitchFamily="49" charset="0"/>
              </a:rPr>
              <a:t>    }</a:t>
            </a:r>
          </a:p>
          <a:p>
            <a:br>
              <a:rPr lang="en-IN" b="0" dirty="0">
                <a:effectLst/>
                <a:latin typeface="Consolas" panose="020B0609020204030204" pitchFamily="49" charset="0"/>
              </a:rPr>
            </a:br>
            <a:r>
              <a:rPr lang="en-IN" b="0" dirty="0">
                <a:effectLst/>
                <a:latin typeface="Consolas" panose="020B0609020204030204" pitchFamily="49" charset="0"/>
              </a:rPr>
              <a:t>    </a:t>
            </a:r>
            <a:r>
              <a:rPr lang="en-IN" b="0" dirty="0" err="1">
                <a:effectLst/>
                <a:latin typeface="Consolas" panose="020B0609020204030204" pitchFamily="49" charset="0"/>
              </a:rPr>
              <a:t>buildTypes</a:t>
            </a:r>
            <a:r>
              <a:rPr lang="en-IN" b="0" dirty="0">
                <a:effectLst/>
                <a:latin typeface="Consolas" panose="020B0609020204030204" pitchFamily="49" charset="0"/>
              </a:rPr>
              <a:t> {</a:t>
            </a:r>
          </a:p>
          <a:p>
            <a:r>
              <a:rPr lang="en-IN" b="0" dirty="0">
                <a:effectLst/>
                <a:latin typeface="Consolas" panose="020B0609020204030204" pitchFamily="49" charset="0"/>
              </a:rPr>
              <a:t>        release {</a:t>
            </a:r>
          </a:p>
          <a:p>
            <a:r>
              <a:rPr lang="en-IN" b="0" dirty="0">
                <a:effectLst/>
                <a:latin typeface="Consolas" panose="020B0609020204030204" pitchFamily="49" charset="0"/>
              </a:rPr>
              <a:t>            </a:t>
            </a:r>
            <a:r>
              <a:rPr lang="en-IN" b="0" dirty="0" err="1">
                <a:effectLst/>
                <a:latin typeface="Consolas" panose="020B0609020204030204" pitchFamily="49" charset="0"/>
              </a:rPr>
              <a:t>isMinifyEnabled</a:t>
            </a:r>
            <a:r>
              <a:rPr lang="en-IN" b="0" dirty="0">
                <a:effectLst/>
                <a:latin typeface="Consolas" panose="020B0609020204030204" pitchFamily="49" charset="0"/>
              </a:rPr>
              <a:t> = false</a:t>
            </a:r>
          </a:p>
          <a:p>
            <a:r>
              <a:rPr lang="en-IN" b="0" dirty="0">
                <a:effectLst/>
                <a:latin typeface="Consolas" panose="020B0609020204030204" pitchFamily="49" charset="0"/>
              </a:rPr>
              <a:t>            </a:t>
            </a:r>
            <a:r>
              <a:rPr lang="en-IN" b="0" dirty="0" err="1">
                <a:effectLst/>
                <a:latin typeface="Consolas" panose="020B0609020204030204" pitchFamily="49" charset="0"/>
              </a:rPr>
              <a:t>proguardFiles</a:t>
            </a:r>
            <a:r>
              <a:rPr lang="en-IN" b="0" dirty="0">
                <a:effectLst/>
                <a:latin typeface="Consolas" panose="020B0609020204030204" pitchFamily="49" charset="0"/>
              </a:rPr>
              <a:t>(</a:t>
            </a:r>
          </a:p>
          <a:p>
            <a:r>
              <a:rPr lang="en-IN" b="0" dirty="0">
                <a:effectLst/>
                <a:latin typeface="Consolas" panose="020B0609020204030204" pitchFamily="49" charset="0"/>
              </a:rPr>
              <a:t>                </a:t>
            </a:r>
            <a:r>
              <a:rPr lang="en-IN" b="0" dirty="0" err="1">
                <a:effectLst/>
                <a:latin typeface="Consolas" panose="020B0609020204030204" pitchFamily="49" charset="0"/>
              </a:rPr>
              <a:t>getDefaultProguardFile</a:t>
            </a:r>
            <a:r>
              <a:rPr lang="en-IN" b="0" dirty="0">
                <a:effectLst/>
                <a:latin typeface="Consolas" panose="020B0609020204030204" pitchFamily="49" charset="0"/>
              </a:rPr>
              <a:t>("proguard-android-optimize.txt"),</a:t>
            </a:r>
          </a:p>
          <a:p>
            <a:endParaRPr lang="en-IN" b="0" dirty="0">
              <a:effectLst/>
              <a:latin typeface="Consolas" panose="020B0609020204030204" pitchFamily="49" charset="0"/>
            </a:endParaRPr>
          </a:p>
        </p:txBody>
      </p:sp>
    </p:spTree>
    <p:extLst>
      <p:ext uri="{BB962C8B-B14F-4D97-AF65-F5344CB8AC3E}">
        <p14:creationId xmlns:p14="http://schemas.microsoft.com/office/powerpoint/2010/main" val="309110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DBD8F-BCAA-4977-89F1-7500EB031790}"/>
              </a:ext>
            </a:extLst>
          </p:cNvPr>
          <p:cNvSpPr txBox="1"/>
          <p:nvPr/>
        </p:nvSpPr>
        <p:spPr>
          <a:xfrm>
            <a:off x="0" y="0"/>
            <a:ext cx="9144000" cy="7017306"/>
          </a:xfrm>
          <a:prstGeom prst="rect">
            <a:avLst/>
          </a:prstGeom>
          <a:noFill/>
        </p:spPr>
        <p:txBody>
          <a:bodyPr wrap="square">
            <a:spAutoFit/>
          </a:bodyPr>
          <a:lstStyle/>
          <a:p>
            <a:r>
              <a:rPr lang="en-IN" b="0" dirty="0">
                <a:effectLst/>
                <a:latin typeface="Consolas" panose="020B0609020204030204" pitchFamily="49" charset="0"/>
              </a:rPr>
              <a:t> </a:t>
            </a:r>
            <a:r>
              <a:rPr lang="en-IN" b="0" dirty="0" err="1">
                <a:effectLst/>
                <a:latin typeface="Consolas" panose="020B0609020204030204" pitchFamily="49" charset="0"/>
              </a:rPr>
              <a:t>compileOptions</a:t>
            </a:r>
            <a:r>
              <a:rPr lang="en-IN" b="0" dirty="0">
                <a:effectLst/>
                <a:latin typeface="Consolas" panose="020B0609020204030204" pitchFamily="49" charset="0"/>
              </a:rPr>
              <a:t> {</a:t>
            </a:r>
          </a:p>
          <a:p>
            <a:r>
              <a:rPr lang="en-IN" b="0" dirty="0">
                <a:effectLst/>
                <a:latin typeface="Consolas" panose="020B0609020204030204" pitchFamily="49" charset="0"/>
              </a:rPr>
              <a:t>        </a:t>
            </a:r>
            <a:r>
              <a:rPr lang="en-IN" b="0" dirty="0" err="1">
                <a:effectLst/>
                <a:latin typeface="Consolas" panose="020B0609020204030204" pitchFamily="49" charset="0"/>
              </a:rPr>
              <a:t>sourceCompatibility</a:t>
            </a:r>
            <a:r>
              <a:rPr lang="en-IN" b="0" dirty="0">
                <a:effectLst/>
                <a:latin typeface="Consolas" panose="020B0609020204030204" pitchFamily="49" charset="0"/>
              </a:rPr>
              <a:t> = JavaVersion.VERSION_1_8</a:t>
            </a:r>
          </a:p>
          <a:p>
            <a:r>
              <a:rPr lang="en-IN" b="0" dirty="0">
                <a:effectLst/>
                <a:latin typeface="Consolas" panose="020B0609020204030204" pitchFamily="49" charset="0"/>
              </a:rPr>
              <a:t>        </a:t>
            </a:r>
            <a:r>
              <a:rPr lang="en-IN" b="0" dirty="0" err="1">
                <a:effectLst/>
                <a:latin typeface="Consolas" panose="020B0609020204030204" pitchFamily="49" charset="0"/>
              </a:rPr>
              <a:t>targetCompatibility</a:t>
            </a:r>
            <a:r>
              <a:rPr lang="en-IN" b="0" dirty="0">
                <a:effectLst/>
                <a:latin typeface="Consolas" panose="020B0609020204030204" pitchFamily="49" charset="0"/>
              </a:rPr>
              <a:t> = JavaVersion.VERSION_1_8</a:t>
            </a:r>
          </a:p>
          <a:p>
            <a:r>
              <a:rPr lang="en-IN" b="0" dirty="0">
                <a:effectLst/>
                <a:latin typeface="Consolas" panose="020B0609020204030204" pitchFamily="49" charset="0"/>
              </a:rPr>
              <a:t>    }</a:t>
            </a:r>
          </a:p>
          <a:p>
            <a:r>
              <a:rPr lang="en-IN" b="0" dirty="0">
                <a:effectLst/>
                <a:latin typeface="Consolas" panose="020B0609020204030204" pitchFamily="49" charset="0"/>
              </a:rPr>
              <a:t>    </a:t>
            </a:r>
            <a:r>
              <a:rPr lang="en-IN" b="0" dirty="0" err="1">
                <a:effectLst/>
                <a:latin typeface="Consolas" panose="020B0609020204030204" pitchFamily="49" charset="0"/>
              </a:rPr>
              <a:t>kotlinOptions</a:t>
            </a:r>
            <a:r>
              <a:rPr lang="en-IN" b="0" dirty="0">
                <a:effectLst/>
                <a:latin typeface="Consolas" panose="020B0609020204030204" pitchFamily="49" charset="0"/>
              </a:rPr>
              <a:t> {</a:t>
            </a:r>
          </a:p>
          <a:p>
            <a:r>
              <a:rPr lang="en-IN" b="0" dirty="0">
                <a:effectLst/>
                <a:latin typeface="Consolas" panose="020B0609020204030204" pitchFamily="49" charset="0"/>
              </a:rPr>
              <a:t>        </a:t>
            </a:r>
            <a:r>
              <a:rPr lang="en-IN" b="0" dirty="0" err="1">
                <a:effectLst/>
                <a:latin typeface="Consolas" panose="020B0609020204030204" pitchFamily="49" charset="0"/>
              </a:rPr>
              <a:t>jvmTarget</a:t>
            </a:r>
            <a:r>
              <a:rPr lang="en-IN" b="0" dirty="0">
                <a:effectLst/>
                <a:latin typeface="Consolas" panose="020B0609020204030204" pitchFamily="49" charset="0"/>
              </a:rPr>
              <a:t> = "1.8"</a:t>
            </a:r>
          </a:p>
          <a:p>
            <a:r>
              <a:rPr lang="en-IN" b="0" dirty="0">
                <a:effectLst/>
                <a:latin typeface="Consolas" panose="020B0609020204030204" pitchFamily="49" charset="0"/>
              </a:rPr>
              <a:t>    }</a:t>
            </a:r>
          </a:p>
          <a:p>
            <a:r>
              <a:rPr lang="en-IN" b="0" dirty="0">
                <a:effectLst/>
                <a:latin typeface="Consolas" panose="020B0609020204030204" pitchFamily="49" charset="0"/>
              </a:rPr>
              <a:t>    </a:t>
            </a:r>
            <a:r>
              <a:rPr lang="en-IN" b="0" dirty="0" err="1">
                <a:effectLst/>
                <a:latin typeface="Consolas" panose="020B0609020204030204" pitchFamily="49" charset="0"/>
              </a:rPr>
              <a:t>buildFeatures</a:t>
            </a:r>
            <a:r>
              <a:rPr lang="en-IN" b="0" dirty="0">
                <a:effectLst/>
                <a:latin typeface="Consolas" panose="020B0609020204030204" pitchFamily="49" charset="0"/>
              </a:rPr>
              <a:t> {</a:t>
            </a:r>
          </a:p>
          <a:p>
            <a:r>
              <a:rPr lang="en-IN" b="0" dirty="0">
                <a:effectLst/>
                <a:latin typeface="Consolas" panose="020B0609020204030204" pitchFamily="49" charset="0"/>
              </a:rPr>
              <a:t>        compose = true</a:t>
            </a:r>
          </a:p>
          <a:p>
            <a:r>
              <a:rPr lang="en-IN" b="0" dirty="0">
                <a:effectLst/>
                <a:latin typeface="Consolas" panose="020B0609020204030204" pitchFamily="49" charset="0"/>
              </a:rPr>
              <a:t>    }</a:t>
            </a:r>
          </a:p>
          <a:p>
            <a:r>
              <a:rPr lang="en-IN" b="0" dirty="0">
                <a:effectLst/>
                <a:latin typeface="Consolas" panose="020B0609020204030204" pitchFamily="49" charset="0"/>
              </a:rPr>
              <a:t>    </a:t>
            </a:r>
            <a:r>
              <a:rPr lang="en-IN" b="0" dirty="0" err="1">
                <a:effectLst/>
                <a:latin typeface="Consolas" panose="020B0609020204030204" pitchFamily="49" charset="0"/>
              </a:rPr>
              <a:t>composeOptions</a:t>
            </a:r>
            <a:r>
              <a:rPr lang="en-IN" b="0" dirty="0">
                <a:effectLst/>
                <a:latin typeface="Consolas" panose="020B0609020204030204" pitchFamily="49" charset="0"/>
              </a:rPr>
              <a:t> {</a:t>
            </a:r>
          </a:p>
          <a:p>
            <a:r>
              <a:rPr lang="en-IN" b="0" dirty="0">
                <a:effectLst/>
                <a:latin typeface="Consolas" panose="020B0609020204030204" pitchFamily="49" charset="0"/>
              </a:rPr>
              <a:t>        </a:t>
            </a:r>
            <a:r>
              <a:rPr lang="en-IN" b="0" dirty="0" err="1">
                <a:effectLst/>
                <a:latin typeface="Consolas" panose="020B0609020204030204" pitchFamily="49" charset="0"/>
              </a:rPr>
              <a:t>kotlinCompilerExtensionVersion</a:t>
            </a:r>
            <a:r>
              <a:rPr lang="en-IN" b="0" dirty="0">
                <a:effectLst/>
                <a:latin typeface="Consolas" panose="020B0609020204030204" pitchFamily="49" charset="0"/>
              </a:rPr>
              <a:t> = "1.5.1"</a:t>
            </a:r>
          </a:p>
          <a:p>
            <a:r>
              <a:rPr lang="en-IN" b="0" dirty="0">
                <a:effectLst/>
                <a:latin typeface="Consolas" panose="020B0609020204030204" pitchFamily="49" charset="0"/>
              </a:rPr>
              <a:t>    }</a:t>
            </a:r>
          </a:p>
          <a:p>
            <a:r>
              <a:rPr lang="en-IN" b="0" dirty="0">
                <a:effectLst/>
                <a:latin typeface="Consolas" panose="020B0609020204030204" pitchFamily="49" charset="0"/>
              </a:rPr>
              <a:t>    packaging {</a:t>
            </a:r>
          </a:p>
          <a:p>
            <a:r>
              <a:rPr lang="en-IN" b="0" dirty="0">
                <a:effectLst/>
                <a:latin typeface="Consolas" panose="020B0609020204030204" pitchFamily="49" charset="0"/>
              </a:rPr>
              <a:t>        resources {</a:t>
            </a:r>
          </a:p>
          <a:p>
            <a:r>
              <a:rPr lang="en-IN" b="0" dirty="0">
                <a:effectLst/>
                <a:latin typeface="Consolas" panose="020B0609020204030204" pitchFamily="49" charset="0"/>
              </a:rPr>
              <a:t>            excludes += "/META-INF/{AL2.0,LGPL2.1}"</a:t>
            </a:r>
          </a:p>
          <a:p>
            <a:r>
              <a:rPr lang="en-IN" b="0" dirty="0">
                <a:effectLst/>
                <a:latin typeface="Consolas" panose="020B0609020204030204" pitchFamily="49" charset="0"/>
              </a:rPr>
              <a:t>        }</a:t>
            </a:r>
          </a:p>
          <a:p>
            <a:r>
              <a:rPr lang="en-IN" b="0" dirty="0">
                <a:effectLst/>
                <a:latin typeface="Consolas" panose="020B0609020204030204" pitchFamily="49" charset="0"/>
              </a:rPr>
              <a:t>    }</a:t>
            </a:r>
          </a:p>
          <a:p>
            <a:r>
              <a:rPr lang="en-IN" b="0" dirty="0">
                <a:effectLst/>
                <a:latin typeface="Consolas" panose="020B0609020204030204" pitchFamily="49" charset="0"/>
              </a:rPr>
              <a:t>}</a:t>
            </a:r>
          </a:p>
          <a:p>
            <a:br>
              <a:rPr lang="en-IN" b="0" dirty="0">
                <a:effectLst/>
                <a:latin typeface="Consolas" panose="020B0609020204030204" pitchFamily="49" charset="0"/>
              </a:rPr>
            </a:br>
            <a:r>
              <a:rPr lang="en-IN" b="0" dirty="0">
                <a:effectLst/>
                <a:latin typeface="Consolas" panose="020B0609020204030204" pitchFamily="49" charset="0"/>
              </a:rPr>
              <a:t>dependencies {</a:t>
            </a:r>
          </a:p>
          <a:p>
            <a:br>
              <a:rPr lang="en-IN" b="0" dirty="0">
                <a:effectLst/>
                <a:latin typeface="Consolas" panose="020B0609020204030204" pitchFamily="49" charset="0"/>
              </a:rPr>
            </a:br>
            <a:r>
              <a:rPr lang="en-IN" b="0" dirty="0">
                <a:effectLst/>
                <a:latin typeface="Consolas" panose="020B0609020204030204" pitchFamily="49" charset="0"/>
              </a:rPr>
              <a:t>    implementation(</a:t>
            </a:r>
            <a:r>
              <a:rPr lang="en-IN" b="0" dirty="0" err="1">
                <a:effectLst/>
                <a:latin typeface="Consolas" panose="020B0609020204030204" pitchFamily="49" charset="0"/>
              </a:rPr>
              <a:t>libs.androidx.core.ktx</a:t>
            </a:r>
            <a:r>
              <a:rPr lang="en-IN" b="0" dirty="0">
                <a:effectLst/>
                <a:latin typeface="Consolas" panose="020B0609020204030204" pitchFamily="49" charset="0"/>
              </a:rPr>
              <a:t>)</a:t>
            </a:r>
          </a:p>
          <a:p>
            <a:r>
              <a:rPr lang="en-IN" b="0" dirty="0">
                <a:effectLst/>
                <a:latin typeface="Consolas" panose="020B0609020204030204" pitchFamily="49" charset="0"/>
              </a:rPr>
              <a:t>    implementation(</a:t>
            </a:r>
            <a:r>
              <a:rPr lang="en-IN" b="0" dirty="0" err="1">
                <a:effectLst/>
                <a:latin typeface="Consolas" panose="020B0609020204030204" pitchFamily="49" charset="0"/>
              </a:rPr>
              <a:t>libs.androidx.lifecycle.runtime.ktx</a:t>
            </a:r>
            <a:r>
              <a:rPr lang="en-IN" b="0" dirty="0">
                <a:effectLst/>
                <a:latin typeface="Consolas" panose="020B0609020204030204" pitchFamily="49" charset="0"/>
              </a:rPr>
              <a:t>)</a:t>
            </a:r>
          </a:p>
          <a:p>
            <a:r>
              <a:rPr lang="en-IN" b="0" dirty="0">
                <a:effectLst/>
                <a:latin typeface="Consolas" panose="020B0609020204030204" pitchFamily="49" charset="0"/>
              </a:rPr>
              <a:t>   </a:t>
            </a:r>
            <a:endParaRPr lang="en-US" dirty="0"/>
          </a:p>
        </p:txBody>
      </p:sp>
    </p:spTree>
    <p:extLst>
      <p:ext uri="{BB962C8B-B14F-4D97-AF65-F5344CB8AC3E}">
        <p14:creationId xmlns:p14="http://schemas.microsoft.com/office/powerpoint/2010/main" val="423538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4ABDB-8908-4005-8C0C-8328659E2A3B}"/>
              </a:ext>
            </a:extLst>
          </p:cNvPr>
          <p:cNvSpPr txBox="1"/>
          <p:nvPr/>
        </p:nvSpPr>
        <p:spPr>
          <a:xfrm>
            <a:off x="127000" y="0"/>
            <a:ext cx="9017000" cy="6463308"/>
          </a:xfrm>
          <a:prstGeom prst="rect">
            <a:avLst/>
          </a:prstGeom>
          <a:noFill/>
        </p:spPr>
        <p:txBody>
          <a:bodyPr wrap="square">
            <a:spAutoFit/>
          </a:bodyPr>
          <a:lstStyle/>
          <a:p>
            <a:r>
              <a:rPr lang="en-IN" b="0" dirty="0">
                <a:effectLst/>
                <a:latin typeface="Consolas" panose="020B0609020204030204" pitchFamily="49" charset="0"/>
              </a:rPr>
              <a:t>@RunWith(AndroidJUnit4::class)</a:t>
            </a:r>
          </a:p>
          <a:p>
            <a:r>
              <a:rPr lang="en-IN" b="0" dirty="0">
                <a:effectLst/>
                <a:latin typeface="Consolas" panose="020B0609020204030204" pitchFamily="49" charset="0"/>
              </a:rPr>
              <a:t>class </a:t>
            </a:r>
            <a:r>
              <a:rPr lang="en-IN" b="0" dirty="0" err="1">
                <a:effectLst/>
                <a:latin typeface="Consolas" panose="020B0609020204030204" pitchFamily="49" charset="0"/>
              </a:rPr>
              <a:t>ExampleInstrumentedTest</a:t>
            </a:r>
            <a:r>
              <a:rPr lang="en-IN" b="0" dirty="0">
                <a:effectLst/>
                <a:latin typeface="Consolas" panose="020B0609020204030204" pitchFamily="49" charset="0"/>
              </a:rPr>
              <a:t> {</a:t>
            </a:r>
          </a:p>
          <a:p>
            <a:r>
              <a:rPr lang="en-IN" b="0" dirty="0">
                <a:effectLst/>
                <a:latin typeface="Consolas" panose="020B0609020204030204" pitchFamily="49" charset="0"/>
              </a:rPr>
              <a:t>    @Test</a:t>
            </a:r>
          </a:p>
          <a:p>
            <a:r>
              <a:rPr lang="en-IN" b="0" dirty="0">
                <a:effectLst/>
                <a:latin typeface="Consolas" panose="020B0609020204030204" pitchFamily="49" charset="0"/>
              </a:rPr>
              <a:t>    fun </a:t>
            </a:r>
            <a:r>
              <a:rPr lang="en-IN" b="0" dirty="0" err="1">
                <a:effectLst/>
                <a:latin typeface="Consolas" panose="020B0609020204030204" pitchFamily="49" charset="0"/>
              </a:rPr>
              <a:t>useAppContext</a:t>
            </a:r>
            <a:r>
              <a:rPr lang="en-IN" b="0" dirty="0">
                <a:effectLst/>
                <a:latin typeface="Consolas" panose="020B0609020204030204" pitchFamily="49" charset="0"/>
              </a:rPr>
              <a:t>() {</a:t>
            </a:r>
          </a:p>
          <a:p>
            <a:r>
              <a:rPr lang="en-IN" b="0" dirty="0">
                <a:effectLst/>
                <a:latin typeface="Consolas" panose="020B0609020204030204" pitchFamily="49" charset="0"/>
              </a:rPr>
              <a:t>        // Context of the app under test.</a:t>
            </a:r>
          </a:p>
          <a:p>
            <a:r>
              <a:rPr lang="en-IN" b="0" dirty="0">
                <a:effectLst/>
                <a:latin typeface="Consolas" panose="020B0609020204030204" pitchFamily="49" charset="0"/>
              </a:rPr>
              <a:t>        </a:t>
            </a:r>
            <a:r>
              <a:rPr lang="en-IN" b="0" dirty="0" err="1">
                <a:effectLst/>
                <a:latin typeface="Consolas" panose="020B0609020204030204" pitchFamily="49" charset="0"/>
              </a:rPr>
              <a:t>val</a:t>
            </a:r>
            <a:r>
              <a:rPr lang="en-IN" b="0" dirty="0">
                <a:effectLst/>
                <a:latin typeface="Consolas" panose="020B0609020204030204" pitchFamily="49" charset="0"/>
              </a:rPr>
              <a:t> </a:t>
            </a:r>
            <a:r>
              <a:rPr lang="en-IN" b="0" dirty="0" err="1">
                <a:effectLst/>
                <a:latin typeface="Consolas" panose="020B0609020204030204" pitchFamily="49" charset="0"/>
              </a:rPr>
              <a:t>appContext</a:t>
            </a:r>
            <a:r>
              <a:rPr lang="en-IN" b="0" dirty="0">
                <a:effectLst/>
                <a:latin typeface="Consolas" panose="020B0609020204030204" pitchFamily="49" charset="0"/>
              </a:rPr>
              <a:t> = </a:t>
            </a:r>
            <a:r>
              <a:rPr lang="en-IN" b="0" dirty="0" err="1">
                <a:effectLst/>
                <a:latin typeface="Consolas" panose="020B0609020204030204" pitchFamily="49" charset="0"/>
              </a:rPr>
              <a:t>InstrumentationRegistry.getInstrumentation</a:t>
            </a:r>
            <a:r>
              <a:rPr lang="en-IN" b="0" dirty="0">
                <a:effectLst/>
                <a:latin typeface="Consolas" panose="020B0609020204030204" pitchFamily="49" charset="0"/>
              </a:rPr>
              <a:t>().</a:t>
            </a:r>
            <a:r>
              <a:rPr lang="en-IN" b="0" dirty="0" err="1">
                <a:effectLst/>
                <a:latin typeface="Consolas" panose="020B0609020204030204" pitchFamily="49" charset="0"/>
              </a:rPr>
              <a:t>targetContext</a:t>
            </a:r>
            <a:endParaRPr lang="en-IN" b="0" dirty="0">
              <a:effectLst/>
              <a:latin typeface="Consolas" panose="020B0609020204030204" pitchFamily="49" charset="0"/>
            </a:endParaRPr>
          </a:p>
          <a:p>
            <a:r>
              <a:rPr lang="en-IN" b="0" dirty="0">
                <a:effectLst/>
                <a:latin typeface="Consolas" panose="020B0609020204030204" pitchFamily="49" charset="0"/>
              </a:rPr>
              <a:t>        </a:t>
            </a:r>
            <a:r>
              <a:rPr lang="en-IN" b="0" dirty="0" err="1">
                <a:effectLst/>
                <a:latin typeface="Consolas" panose="020B0609020204030204" pitchFamily="49" charset="0"/>
              </a:rPr>
              <a:t>assertEquals</a:t>
            </a:r>
            <a:r>
              <a:rPr lang="en-IN" b="0" dirty="0">
                <a:effectLst/>
                <a:latin typeface="Consolas" panose="020B0609020204030204" pitchFamily="49" charset="0"/>
              </a:rPr>
              <a:t>("</a:t>
            </a:r>
            <a:r>
              <a:rPr lang="en-IN" b="0" dirty="0" err="1">
                <a:effectLst/>
                <a:latin typeface="Consolas" panose="020B0609020204030204" pitchFamily="49" charset="0"/>
              </a:rPr>
              <a:t>np.com.bimalkafle.newsnow</a:t>
            </a:r>
            <a:r>
              <a:rPr lang="en-IN" b="0" dirty="0">
                <a:effectLst/>
                <a:latin typeface="Consolas" panose="020B0609020204030204" pitchFamily="49" charset="0"/>
              </a:rPr>
              <a:t>", </a:t>
            </a:r>
            <a:r>
              <a:rPr lang="en-IN" b="0" dirty="0" err="1">
                <a:effectLst/>
                <a:latin typeface="Consolas" panose="020B0609020204030204" pitchFamily="49" charset="0"/>
              </a:rPr>
              <a:t>appContext.packageName</a:t>
            </a:r>
            <a:r>
              <a:rPr lang="en-IN" b="0" dirty="0">
                <a:effectLst/>
                <a:latin typeface="Consolas" panose="020B0609020204030204" pitchFamily="49" charset="0"/>
              </a:rPr>
              <a:t>)</a:t>
            </a:r>
          </a:p>
          <a:p>
            <a:r>
              <a:rPr lang="en-IN" b="0" dirty="0">
                <a:effectLst/>
                <a:latin typeface="Consolas" panose="020B0609020204030204" pitchFamily="49" charset="0"/>
              </a:rPr>
              <a:t>    }</a:t>
            </a:r>
          </a:p>
          <a:p>
            <a:r>
              <a:rPr lang="en-IN" b="0" dirty="0">
                <a:effectLst/>
                <a:latin typeface="Consolas" panose="020B0609020204030204" pitchFamily="49" charset="0"/>
              </a:rPr>
              <a:t>}</a:t>
            </a:r>
          </a:p>
          <a:p>
            <a:r>
              <a:rPr lang="en-US" dirty="0"/>
              <a:t>class </a:t>
            </a:r>
            <a:r>
              <a:rPr lang="en-US" dirty="0" err="1"/>
              <a:t>ExampleUnitTest</a:t>
            </a:r>
            <a:r>
              <a:rPr lang="en-US" dirty="0"/>
              <a:t> {</a:t>
            </a:r>
          </a:p>
          <a:p>
            <a:r>
              <a:rPr lang="en-US" dirty="0"/>
              <a:t>    @Test</a:t>
            </a:r>
          </a:p>
          <a:p>
            <a:r>
              <a:rPr lang="en-US" dirty="0"/>
              <a:t>    fun </a:t>
            </a:r>
            <a:r>
              <a:rPr lang="en-US" dirty="0" err="1"/>
              <a:t>addition_isCorrect</a:t>
            </a:r>
            <a:r>
              <a:rPr lang="en-US" dirty="0"/>
              <a:t>() {</a:t>
            </a:r>
          </a:p>
          <a:p>
            <a:r>
              <a:rPr lang="en-US" dirty="0"/>
              <a:t>        </a:t>
            </a:r>
            <a:r>
              <a:rPr lang="en-US" dirty="0" err="1"/>
              <a:t>assertEquals</a:t>
            </a:r>
            <a:r>
              <a:rPr lang="en-US" dirty="0"/>
              <a:t>(4, 2 + 2)</a:t>
            </a:r>
          </a:p>
          <a:p>
            <a:r>
              <a:rPr lang="en-US" dirty="0"/>
              <a:t>    }</a:t>
            </a:r>
          </a:p>
          <a:p>
            <a:r>
              <a:rPr lang="en-US" dirty="0"/>
              <a:t>}</a:t>
            </a:r>
          </a:p>
          <a:p>
            <a:r>
              <a:rPr lang="en-US" dirty="0"/>
              <a:t> class </a:t>
            </a:r>
            <a:r>
              <a:rPr lang="en-US" dirty="0" err="1"/>
              <a:t>ExampleUnitTest</a:t>
            </a:r>
            <a:r>
              <a:rPr lang="en-US" dirty="0"/>
              <a:t> {</a:t>
            </a:r>
          </a:p>
          <a:p>
            <a:r>
              <a:rPr lang="en-US" dirty="0"/>
              <a:t>    @Test</a:t>
            </a:r>
          </a:p>
          <a:p>
            <a:r>
              <a:rPr lang="en-US" dirty="0"/>
              <a:t>    fun </a:t>
            </a:r>
            <a:r>
              <a:rPr lang="en-US" dirty="0" err="1"/>
              <a:t>addition_isCorrect</a:t>
            </a:r>
            <a:r>
              <a:rPr lang="en-US" dirty="0"/>
              <a:t>() {</a:t>
            </a:r>
          </a:p>
          <a:p>
            <a:r>
              <a:rPr lang="en-US" dirty="0"/>
              <a:t>        </a:t>
            </a:r>
            <a:r>
              <a:rPr lang="en-US" dirty="0" err="1"/>
              <a:t>assertEquals</a:t>
            </a:r>
            <a:r>
              <a:rPr lang="en-US" dirty="0"/>
              <a:t>(4, 2 + 2)</a:t>
            </a:r>
          </a:p>
          <a:p>
            <a:r>
              <a:rPr lang="en-US" dirty="0"/>
              <a:t>    }</a:t>
            </a:r>
          </a:p>
          <a:p>
            <a:r>
              <a:rPr lang="en-US" dirty="0"/>
              <a:t>}</a:t>
            </a:r>
          </a:p>
        </p:txBody>
      </p:sp>
    </p:spTree>
    <p:extLst>
      <p:ext uri="{BB962C8B-B14F-4D97-AF65-F5344CB8AC3E}">
        <p14:creationId xmlns:p14="http://schemas.microsoft.com/office/powerpoint/2010/main" val="345431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61862-CDF0-44F5-943E-050758328DE8}"/>
              </a:ext>
            </a:extLst>
          </p:cNvPr>
          <p:cNvSpPr txBox="1"/>
          <p:nvPr/>
        </p:nvSpPr>
        <p:spPr>
          <a:xfrm>
            <a:off x="0" y="0"/>
            <a:ext cx="9144000" cy="7571303"/>
          </a:xfrm>
          <a:prstGeom prst="rect">
            <a:avLst/>
          </a:prstGeom>
          <a:noFill/>
        </p:spPr>
        <p:txBody>
          <a:bodyPr wrap="square">
            <a:spAutoFit/>
          </a:bodyPr>
          <a:lstStyle/>
          <a:p>
            <a:r>
              <a:rPr lang="en-IN" b="0" dirty="0">
                <a:effectLst/>
                <a:latin typeface="Consolas" panose="020B0609020204030204" pitchFamily="49" charset="0"/>
              </a:rPr>
              <a:t>plugins {</a:t>
            </a:r>
          </a:p>
          <a:p>
            <a:r>
              <a:rPr lang="en-IN" b="0" dirty="0">
                <a:effectLst/>
                <a:latin typeface="Consolas" panose="020B0609020204030204" pitchFamily="49" charset="0"/>
              </a:rPr>
              <a:t>    alias(</a:t>
            </a:r>
            <a:r>
              <a:rPr lang="en-IN" b="0" dirty="0" err="1">
                <a:effectLst/>
                <a:latin typeface="Consolas" panose="020B0609020204030204" pitchFamily="49" charset="0"/>
              </a:rPr>
              <a:t>libs.plugins.android.application</a:t>
            </a:r>
            <a:r>
              <a:rPr lang="en-IN" b="0" dirty="0">
                <a:effectLst/>
                <a:latin typeface="Consolas" panose="020B0609020204030204" pitchFamily="49" charset="0"/>
              </a:rPr>
              <a:t>) apply false</a:t>
            </a:r>
          </a:p>
          <a:p>
            <a:r>
              <a:rPr lang="en-IN" b="0" dirty="0">
                <a:effectLst/>
                <a:latin typeface="Consolas" panose="020B0609020204030204" pitchFamily="49" charset="0"/>
              </a:rPr>
              <a:t>    alias(</a:t>
            </a:r>
            <a:r>
              <a:rPr lang="en-IN" b="0" dirty="0" err="1">
                <a:effectLst/>
                <a:latin typeface="Consolas" panose="020B0609020204030204" pitchFamily="49" charset="0"/>
              </a:rPr>
              <a:t>libs.plugins.jetbrains.kotlin.android</a:t>
            </a:r>
            <a:r>
              <a:rPr lang="en-IN" b="0" dirty="0">
                <a:effectLst/>
                <a:latin typeface="Consolas" panose="020B0609020204030204" pitchFamily="49" charset="0"/>
              </a:rPr>
              <a:t>) apply false</a:t>
            </a:r>
          </a:p>
          <a:p>
            <a:r>
              <a:rPr lang="en-IN" b="0" dirty="0">
                <a:effectLst/>
                <a:latin typeface="Consolas" panose="020B0609020204030204" pitchFamily="49" charset="0"/>
              </a:rPr>
              <a:t>}</a:t>
            </a:r>
          </a:p>
          <a:p>
            <a:r>
              <a:rPr lang="en-IN" b="0" dirty="0" err="1">
                <a:effectLst/>
                <a:latin typeface="Consolas" panose="020B0609020204030204" pitchFamily="49" charset="0"/>
              </a:rPr>
              <a:t>plluginManagement</a:t>
            </a:r>
            <a:r>
              <a:rPr lang="en-IN" b="0" dirty="0">
                <a:effectLst/>
                <a:latin typeface="Consolas" panose="020B0609020204030204" pitchFamily="49" charset="0"/>
              </a:rPr>
              <a:t> {</a:t>
            </a:r>
          </a:p>
          <a:p>
            <a:r>
              <a:rPr lang="en-IN" b="0" dirty="0">
                <a:effectLst/>
                <a:latin typeface="Consolas" panose="020B0609020204030204" pitchFamily="49" charset="0"/>
              </a:rPr>
              <a:t>    repositories {</a:t>
            </a:r>
          </a:p>
          <a:p>
            <a:r>
              <a:rPr lang="en-IN" b="0" dirty="0">
                <a:effectLst/>
                <a:latin typeface="Consolas" panose="020B0609020204030204" pitchFamily="49" charset="0"/>
              </a:rPr>
              <a:t>        google {</a:t>
            </a:r>
          </a:p>
          <a:p>
            <a:r>
              <a:rPr lang="en-IN" b="0" dirty="0">
                <a:effectLst/>
                <a:latin typeface="Consolas" panose="020B0609020204030204" pitchFamily="49" charset="0"/>
              </a:rPr>
              <a:t>            content {</a:t>
            </a:r>
          </a:p>
          <a:p>
            <a:r>
              <a:rPr lang="en-IN" b="0" dirty="0">
                <a:effectLst/>
                <a:latin typeface="Consolas" panose="020B0609020204030204" pitchFamily="49" charset="0"/>
              </a:rPr>
              <a:t>                </a:t>
            </a:r>
            <a:r>
              <a:rPr lang="en-IN" b="0" dirty="0" err="1">
                <a:effectLst/>
                <a:latin typeface="Consolas" panose="020B0609020204030204" pitchFamily="49" charset="0"/>
              </a:rPr>
              <a:t>includeGroupByRegex</a:t>
            </a:r>
            <a:r>
              <a:rPr lang="en-IN" b="0" dirty="0">
                <a:effectLst/>
                <a:latin typeface="Consolas" panose="020B0609020204030204" pitchFamily="49" charset="0"/>
              </a:rPr>
              <a:t>("com\\.android.*")</a:t>
            </a:r>
          </a:p>
          <a:p>
            <a:r>
              <a:rPr lang="en-IN" b="0" dirty="0">
                <a:effectLst/>
                <a:latin typeface="Consolas" panose="020B0609020204030204" pitchFamily="49" charset="0"/>
              </a:rPr>
              <a:t>                </a:t>
            </a:r>
            <a:r>
              <a:rPr lang="en-IN" b="0" dirty="0" err="1">
                <a:effectLst/>
                <a:latin typeface="Consolas" panose="020B0609020204030204" pitchFamily="49" charset="0"/>
              </a:rPr>
              <a:t>includeGroupByRegex</a:t>
            </a:r>
            <a:r>
              <a:rPr lang="en-IN" b="0" dirty="0">
                <a:effectLst/>
                <a:latin typeface="Consolas" panose="020B0609020204030204" pitchFamily="49" charset="0"/>
              </a:rPr>
              <a:t>("com\\.google.*")</a:t>
            </a:r>
          </a:p>
          <a:p>
            <a:r>
              <a:rPr lang="en-IN" b="0" dirty="0">
                <a:effectLst/>
                <a:latin typeface="Consolas" panose="020B0609020204030204" pitchFamily="49" charset="0"/>
              </a:rPr>
              <a:t>                </a:t>
            </a:r>
            <a:r>
              <a:rPr lang="en-IN" b="0" dirty="0" err="1">
                <a:effectLst/>
                <a:latin typeface="Consolas" panose="020B0609020204030204" pitchFamily="49" charset="0"/>
              </a:rPr>
              <a:t>includeGroupByRegex</a:t>
            </a:r>
            <a:r>
              <a:rPr lang="en-IN" b="0" dirty="0">
                <a:effectLst/>
                <a:latin typeface="Consolas" panose="020B0609020204030204" pitchFamily="49" charset="0"/>
              </a:rPr>
              <a:t>("</a:t>
            </a:r>
            <a:r>
              <a:rPr lang="en-IN" b="0" dirty="0" err="1">
                <a:effectLst/>
                <a:latin typeface="Consolas" panose="020B0609020204030204" pitchFamily="49" charset="0"/>
              </a:rPr>
              <a:t>androidx</a:t>
            </a:r>
            <a:r>
              <a:rPr lang="en-IN" b="0" dirty="0">
                <a:effectLst/>
                <a:latin typeface="Consolas" panose="020B0609020204030204" pitchFamily="49" charset="0"/>
              </a:rPr>
              <a:t>.*")</a:t>
            </a:r>
          </a:p>
          <a:p>
            <a:r>
              <a:rPr lang="en-IN" b="0" dirty="0">
                <a:effectLst/>
                <a:latin typeface="Consolas" panose="020B0609020204030204" pitchFamily="49" charset="0"/>
              </a:rPr>
              <a:t>            }</a:t>
            </a:r>
          </a:p>
          <a:p>
            <a:r>
              <a:rPr lang="en-IN" b="0" dirty="0">
                <a:effectLst/>
                <a:latin typeface="Consolas" panose="020B0609020204030204" pitchFamily="49" charset="0"/>
              </a:rPr>
              <a:t>        }</a:t>
            </a:r>
          </a:p>
          <a:p>
            <a:r>
              <a:rPr lang="en-IN" b="0" dirty="0">
                <a:effectLst/>
                <a:latin typeface="Consolas" panose="020B0609020204030204" pitchFamily="49" charset="0"/>
              </a:rPr>
              <a:t>        </a:t>
            </a:r>
            <a:r>
              <a:rPr lang="en-IN" b="0" dirty="0" err="1">
                <a:effectLst/>
                <a:latin typeface="Consolas" panose="020B0609020204030204" pitchFamily="49" charset="0"/>
              </a:rPr>
              <a:t>mavenCentral</a:t>
            </a:r>
            <a:r>
              <a:rPr lang="en-IN" b="0" dirty="0">
                <a:effectLst/>
                <a:latin typeface="Consolas" panose="020B0609020204030204" pitchFamily="49" charset="0"/>
              </a:rPr>
              <a:t>()</a:t>
            </a:r>
          </a:p>
          <a:p>
            <a:r>
              <a:rPr lang="en-IN" b="0" dirty="0">
                <a:effectLst/>
                <a:latin typeface="Consolas" panose="020B0609020204030204" pitchFamily="49" charset="0"/>
              </a:rPr>
              <a:t>        </a:t>
            </a:r>
            <a:r>
              <a:rPr lang="en-IN" b="0" dirty="0" err="1">
                <a:effectLst/>
                <a:latin typeface="Consolas" panose="020B0609020204030204" pitchFamily="49" charset="0"/>
              </a:rPr>
              <a:t>gradlePluginPortal</a:t>
            </a:r>
            <a:r>
              <a:rPr lang="en-IN" b="0" dirty="0">
                <a:effectLst/>
                <a:latin typeface="Consolas" panose="020B0609020204030204" pitchFamily="49" charset="0"/>
              </a:rPr>
              <a:t>()</a:t>
            </a:r>
          </a:p>
          <a:p>
            <a:r>
              <a:rPr lang="en-IN" b="0" dirty="0">
                <a:effectLst/>
                <a:latin typeface="Consolas" panose="020B0609020204030204" pitchFamily="49" charset="0"/>
              </a:rPr>
              <a:t>    }</a:t>
            </a:r>
          </a:p>
          <a:p>
            <a:r>
              <a:rPr lang="en-IN" b="0" dirty="0">
                <a:effectLst/>
                <a:latin typeface="Consolas" panose="020B0609020204030204" pitchFamily="49" charset="0"/>
              </a:rPr>
              <a:t>}</a:t>
            </a:r>
          </a:p>
          <a:p>
            <a:r>
              <a:rPr lang="en-IN" b="0" dirty="0" err="1">
                <a:effectLst/>
                <a:latin typeface="Consolas" panose="020B0609020204030204" pitchFamily="49" charset="0"/>
              </a:rPr>
              <a:t>dependencyResolutionManagement</a:t>
            </a:r>
            <a:r>
              <a:rPr lang="en-IN" b="0" dirty="0">
                <a:effectLst/>
                <a:latin typeface="Consolas" panose="020B0609020204030204" pitchFamily="49" charset="0"/>
              </a:rPr>
              <a:t> {</a:t>
            </a:r>
          </a:p>
          <a:p>
            <a:r>
              <a:rPr lang="en-IN" b="0" dirty="0">
                <a:effectLst/>
                <a:latin typeface="Consolas" panose="020B0609020204030204" pitchFamily="49" charset="0"/>
              </a:rPr>
              <a:t>    </a:t>
            </a:r>
            <a:r>
              <a:rPr lang="en-IN" b="0" dirty="0" err="1">
                <a:effectLst/>
                <a:latin typeface="Consolas" panose="020B0609020204030204" pitchFamily="49" charset="0"/>
              </a:rPr>
              <a:t>repositoriesMode.set</a:t>
            </a:r>
            <a:r>
              <a:rPr lang="en-IN" b="0" dirty="0">
                <a:effectLst/>
                <a:latin typeface="Consolas" panose="020B0609020204030204" pitchFamily="49" charset="0"/>
              </a:rPr>
              <a:t>(</a:t>
            </a:r>
            <a:r>
              <a:rPr lang="en-IN" b="0" dirty="0" err="1">
                <a:effectLst/>
                <a:latin typeface="Consolas" panose="020B0609020204030204" pitchFamily="49" charset="0"/>
              </a:rPr>
              <a:t>RepositoriesMode.FAIL_ON_PROJECT_REPOS</a:t>
            </a:r>
            <a:r>
              <a:rPr lang="en-IN" b="0" dirty="0">
                <a:effectLst/>
                <a:latin typeface="Consolas" panose="020B0609020204030204" pitchFamily="49" charset="0"/>
              </a:rPr>
              <a:t>)</a:t>
            </a:r>
          </a:p>
          <a:p>
            <a:r>
              <a:rPr lang="en-IN" b="0" dirty="0">
                <a:effectLst/>
                <a:latin typeface="Consolas" panose="020B0609020204030204" pitchFamily="49" charset="0"/>
              </a:rPr>
              <a:t>    repositories {</a:t>
            </a:r>
          </a:p>
          <a:p>
            <a:r>
              <a:rPr lang="en-IN" b="0" dirty="0">
                <a:effectLst/>
                <a:latin typeface="Consolas" panose="020B0609020204030204" pitchFamily="49" charset="0"/>
              </a:rPr>
              <a:t>        google()</a:t>
            </a:r>
          </a:p>
          <a:p>
            <a:r>
              <a:rPr lang="en-IN" b="0" dirty="0">
                <a:effectLst/>
                <a:latin typeface="Consolas" panose="020B0609020204030204" pitchFamily="49" charset="0"/>
              </a:rPr>
              <a:t>        </a:t>
            </a:r>
            <a:r>
              <a:rPr lang="en-IN" b="0" dirty="0" err="1">
                <a:effectLst/>
                <a:latin typeface="Consolas" panose="020B0609020204030204" pitchFamily="49" charset="0"/>
              </a:rPr>
              <a:t>mavenCentral</a:t>
            </a:r>
            <a:r>
              <a:rPr lang="en-IN" b="0" dirty="0">
                <a:effectLst/>
                <a:latin typeface="Consolas" panose="020B0609020204030204" pitchFamily="49" charset="0"/>
              </a:rPr>
              <a:t>()</a:t>
            </a:r>
          </a:p>
          <a:p>
            <a:r>
              <a:rPr lang="en-IN" b="0" dirty="0">
                <a:effectLst/>
                <a:latin typeface="Consolas" panose="020B0609020204030204" pitchFamily="49" charset="0"/>
              </a:rPr>
              <a:t>        maven ("https://jitpack.io")</a:t>
            </a:r>
          </a:p>
          <a:p>
            <a:r>
              <a:rPr lang="en-IN" b="0" dirty="0">
                <a:effectLst/>
                <a:latin typeface="Consolas" panose="020B0609020204030204" pitchFamily="49" charset="0"/>
              </a:rPr>
              <a:t>    }</a:t>
            </a:r>
          </a:p>
          <a:p>
            <a:r>
              <a:rPr lang="en-IN" b="0" dirty="0">
                <a:effectLst/>
                <a:latin typeface="Consolas" panose="020B0609020204030204" pitchFamily="49" charset="0"/>
              </a:rPr>
              <a:t>}</a:t>
            </a:r>
          </a:p>
          <a:p>
            <a:endParaRPr lang="en-IN" b="0" dirty="0">
              <a:effectLst/>
              <a:latin typeface="Consolas" panose="020B0609020204030204" pitchFamily="49" charset="0"/>
            </a:endParaRPr>
          </a:p>
          <a:p>
            <a:endParaRPr lang="en-IN" b="0" dirty="0">
              <a:effectLst/>
              <a:latin typeface="Consolas" panose="020B0609020204030204" pitchFamily="49" charset="0"/>
            </a:endParaRPr>
          </a:p>
        </p:txBody>
      </p:sp>
    </p:spTree>
    <p:extLst>
      <p:ext uri="{BB962C8B-B14F-4D97-AF65-F5344CB8AC3E}">
        <p14:creationId xmlns:p14="http://schemas.microsoft.com/office/powerpoint/2010/main" val="388494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3E7C6-874C-49B9-B6F6-A9E730F39959}"/>
              </a:ext>
            </a:extLst>
          </p:cNvPr>
          <p:cNvSpPr txBox="1"/>
          <p:nvPr/>
        </p:nvSpPr>
        <p:spPr>
          <a:xfrm>
            <a:off x="0" y="0"/>
            <a:ext cx="9144000" cy="7294305"/>
          </a:xfrm>
          <a:prstGeom prst="rect">
            <a:avLst/>
          </a:prstGeom>
          <a:noFill/>
        </p:spPr>
        <p:txBody>
          <a:bodyPr wrap="square">
            <a:spAutoFit/>
          </a:bodyPr>
          <a:lstStyle/>
          <a:p>
            <a:r>
              <a:rPr lang="en-IN" dirty="0">
                <a:latin typeface="Consolas" panose="020B0609020204030204" pitchFamily="49" charset="0"/>
              </a:rPr>
              <a:t>HTML:</a:t>
            </a:r>
            <a:endParaRPr lang="en-IN" b="0" dirty="0">
              <a:effectLst/>
              <a:latin typeface="Consolas" panose="020B0609020204030204" pitchFamily="49" charset="0"/>
            </a:endParaRPr>
          </a:p>
          <a:p>
            <a:r>
              <a:rPr lang="en-IN" b="0" dirty="0">
                <a:effectLst/>
                <a:latin typeface="Consolas" panose="020B0609020204030204" pitchFamily="49" charset="0"/>
              </a:rPr>
              <a:t>&lt;!DOCTYPE html&gt;</a:t>
            </a:r>
          </a:p>
          <a:p>
            <a:r>
              <a:rPr lang="en-IN" b="0" dirty="0">
                <a:effectLst/>
                <a:latin typeface="Consolas" panose="020B0609020204030204" pitchFamily="49" charset="0"/>
              </a:rPr>
              <a:t>&lt;html lang="</a:t>
            </a:r>
            <a:r>
              <a:rPr lang="en-IN" b="0" dirty="0" err="1">
                <a:effectLst/>
                <a:latin typeface="Consolas" panose="020B0609020204030204" pitchFamily="49" charset="0"/>
              </a:rPr>
              <a:t>en</a:t>
            </a:r>
            <a:r>
              <a:rPr lang="en-IN" b="0" dirty="0">
                <a:effectLst/>
                <a:latin typeface="Consolas" panose="020B0609020204030204" pitchFamily="49" charset="0"/>
              </a:rPr>
              <a:t>"&gt;</a:t>
            </a:r>
          </a:p>
          <a:p>
            <a:br>
              <a:rPr lang="en-IN" b="0" dirty="0">
                <a:effectLst/>
                <a:latin typeface="Consolas" panose="020B0609020204030204" pitchFamily="49" charset="0"/>
              </a:rPr>
            </a:br>
            <a:r>
              <a:rPr lang="en-IN" b="0" dirty="0">
                <a:effectLst/>
                <a:latin typeface="Consolas" panose="020B0609020204030204" pitchFamily="49" charset="0"/>
              </a:rPr>
              <a:t>&lt;head&gt;</a:t>
            </a:r>
          </a:p>
          <a:p>
            <a:r>
              <a:rPr lang="en-IN" b="0" dirty="0">
                <a:effectLst/>
                <a:latin typeface="Consolas" panose="020B0609020204030204" pitchFamily="49" charset="0"/>
              </a:rPr>
              <a:t>    &lt;meta charset="UTF-8"&gt;</a:t>
            </a:r>
          </a:p>
          <a:p>
            <a:r>
              <a:rPr lang="en-IN" b="0" dirty="0">
                <a:effectLst/>
                <a:latin typeface="Consolas" panose="020B0609020204030204" pitchFamily="49" charset="0"/>
              </a:rPr>
              <a:t>    &lt;meta name="viewport" content="width=device-width, initial-scale=1.0"&gt;</a:t>
            </a:r>
          </a:p>
          <a:p>
            <a:r>
              <a:rPr lang="en-IN" b="0" dirty="0">
                <a:effectLst/>
                <a:latin typeface="Consolas" panose="020B0609020204030204" pitchFamily="49" charset="0"/>
              </a:rPr>
              <a:t>    &lt;title&gt;Tech Conference 2024&lt;/title&gt;</a:t>
            </a:r>
          </a:p>
          <a:p>
            <a:r>
              <a:rPr lang="en-IN" b="0" dirty="0">
                <a:effectLst/>
                <a:latin typeface="Consolas" panose="020B0609020204030204" pitchFamily="49" charset="0"/>
              </a:rPr>
              <a:t>    &lt;link </a:t>
            </a:r>
            <a:r>
              <a:rPr lang="en-IN" b="0" dirty="0" err="1">
                <a:effectLst/>
                <a:latin typeface="Consolas" panose="020B0609020204030204" pitchFamily="49" charset="0"/>
              </a:rPr>
              <a:t>rel</a:t>
            </a:r>
            <a:r>
              <a:rPr lang="en-IN" b="0" dirty="0">
                <a:effectLst/>
                <a:latin typeface="Consolas" panose="020B0609020204030204" pitchFamily="49" charset="0"/>
              </a:rPr>
              <a:t>="stylesheet" </a:t>
            </a:r>
            <a:r>
              <a:rPr lang="en-IN" b="0" dirty="0" err="1">
                <a:effectLst/>
                <a:latin typeface="Consolas" panose="020B0609020204030204" pitchFamily="49" charset="0"/>
              </a:rPr>
              <a:t>href</a:t>
            </a:r>
            <a:r>
              <a:rPr lang="en-IN" b="0" dirty="0">
                <a:effectLst/>
                <a:latin typeface="Consolas" panose="020B0609020204030204" pitchFamily="49" charset="0"/>
              </a:rPr>
              <a:t>="indrx.css"&gt;</a:t>
            </a:r>
          </a:p>
          <a:p>
            <a:r>
              <a:rPr lang="en-IN" b="0" dirty="0">
                <a:effectLst/>
                <a:latin typeface="Consolas" panose="020B0609020204030204" pitchFamily="49" charset="0"/>
              </a:rPr>
              <a:t>&lt;/head&gt;</a:t>
            </a:r>
          </a:p>
          <a:p>
            <a:br>
              <a:rPr lang="en-IN" b="0" dirty="0">
                <a:effectLst/>
                <a:latin typeface="Consolas" panose="020B0609020204030204" pitchFamily="49" charset="0"/>
              </a:rPr>
            </a:br>
            <a:r>
              <a:rPr lang="en-IN" b="0" dirty="0">
                <a:effectLst/>
                <a:latin typeface="Consolas" panose="020B0609020204030204" pitchFamily="49" charset="0"/>
              </a:rPr>
              <a:t>&lt;body&gt;</a:t>
            </a:r>
          </a:p>
          <a:p>
            <a:r>
              <a:rPr lang="en-IN" b="0" dirty="0">
                <a:effectLst/>
                <a:latin typeface="Consolas" panose="020B0609020204030204" pitchFamily="49" charset="0"/>
              </a:rPr>
              <a:t>    &lt;header&gt;</a:t>
            </a:r>
          </a:p>
          <a:p>
            <a:r>
              <a:rPr lang="en-IN" b="0" dirty="0">
                <a:effectLst/>
                <a:latin typeface="Consolas" panose="020B0609020204030204" pitchFamily="49" charset="0"/>
              </a:rPr>
              <a:t>        &lt;h1&gt;Tech Conference 2024&lt;/h1&gt;</a:t>
            </a:r>
          </a:p>
          <a:p>
            <a:r>
              <a:rPr lang="en-IN" b="0" dirty="0">
                <a:effectLst/>
                <a:latin typeface="Consolas" panose="020B0609020204030204" pitchFamily="49" charset="0"/>
              </a:rPr>
              <a:t>        &lt;nav&gt;</a:t>
            </a:r>
          </a:p>
          <a:p>
            <a:r>
              <a:rPr lang="en-IN" b="0" dirty="0">
                <a:effectLst/>
                <a:latin typeface="Consolas" panose="020B0609020204030204" pitchFamily="49" charset="0"/>
              </a:rPr>
              <a:t>            &lt;</a:t>
            </a:r>
            <a:r>
              <a:rPr lang="en-IN" b="0" dirty="0" err="1">
                <a:effectLst/>
                <a:latin typeface="Consolas" panose="020B0609020204030204" pitchFamily="49" charset="0"/>
              </a:rPr>
              <a:t>ul</a:t>
            </a:r>
            <a:r>
              <a:rPr lang="en-IN" b="0" dirty="0">
                <a:effectLst/>
                <a:latin typeface="Consolas" panose="020B0609020204030204" pitchFamily="49" charset="0"/>
              </a:rPr>
              <a:t>&gt;</a:t>
            </a:r>
          </a:p>
          <a:p>
            <a:r>
              <a:rPr lang="en-IN" b="0" dirty="0">
                <a:effectLst/>
                <a:latin typeface="Consolas" panose="020B0609020204030204" pitchFamily="49" charset="0"/>
              </a:rPr>
              <a:t>                &lt;li&gt;&lt;a </a:t>
            </a:r>
            <a:r>
              <a:rPr lang="en-IN" b="0" dirty="0" err="1">
                <a:effectLst/>
                <a:latin typeface="Consolas" panose="020B0609020204030204" pitchFamily="49" charset="0"/>
              </a:rPr>
              <a:t>href</a:t>
            </a:r>
            <a:r>
              <a:rPr lang="en-IN" b="0" dirty="0">
                <a:effectLst/>
                <a:latin typeface="Consolas" panose="020B0609020204030204" pitchFamily="49" charset="0"/>
              </a:rPr>
              <a:t>="#home"&gt;Home&lt;/a&gt;&lt;/li&gt;</a:t>
            </a:r>
          </a:p>
          <a:p>
            <a:r>
              <a:rPr lang="en-IN" b="0" dirty="0">
                <a:effectLst/>
                <a:latin typeface="Consolas" panose="020B0609020204030204" pitchFamily="49" charset="0"/>
              </a:rPr>
              <a:t>                &lt;li&gt;&lt;a </a:t>
            </a:r>
            <a:r>
              <a:rPr lang="en-IN" b="0" dirty="0" err="1">
                <a:effectLst/>
                <a:latin typeface="Consolas" panose="020B0609020204030204" pitchFamily="49" charset="0"/>
              </a:rPr>
              <a:t>href</a:t>
            </a:r>
            <a:r>
              <a:rPr lang="en-IN" b="0" dirty="0">
                <a:effectLst/>
                <a:latin typeface="Consolas" panose="020B0609020204030204" pitchFamily="49" charset="0"/>
              </a:rPr>
              <a:t>="#schedule"&gt;Schedule&lt;/a&gt;&lt;/li&gt;</a:t>
            </a:r>
          </a:p>
          <a:p>
            <a:r>
              <a:rPr lang="en-IN" b="0" dirty="0">
                <a:effectLst/>
                <a:latin typeface="Consolas" panose="020B0609020204030204" pitchFamily="49" charset="0"/>
              </a:rPr>
              <a:t>                &lt;li&gt;&lt;a </a:t>
            </a:r>
            <a:r>
              <a:rPr lang="en-IN" b="0" dirty="0" err="1">
                <a:effectLst/>
                <a:latin typeface="Consolas" panose="020B0609020204030204" pitchFamily="49" charset="0"/>
              </a:rPr>
              <a:t>href</a:t>
            </a:r>
            <a:r>
              <a:rPr lang="en-IN" b="0" dirty="0">
                <a:effectLst/>
                <a:latin typeface="Consolas" panose="020B0609020204030204" pitchFamily="49" charset="0"/>
              </a:rPr>
              <a:t>="#speakers"&gt;Speakers&lt;/a&gt;&lt;/li&gt;</a:t>
            </a:r>
          </a:p>
          <a:p>
            <a:r>
              <a:rPr lang="en-IN" b="0" dirty="0">
                <a:effectLst/>
                <a:latin typeface="Consolas" panose="020B0609020204030204" pitchFamily="49" charset="0"/>
              </a:rPr>
              <a:t>                &lt;li&gt;&lt;a </a:t>
            </a:r>
            <a:r>
              <a:rPr lang="en-IN" b="0" dirty="0" err="1">
                <a:effectLst/>
                <a:latin typeface="Consolas" panose="020B0609020204030204" pitchFamily="49" charset="0"/>
              </a:rPr>
              <a:t>href</a:t>
            </a:r>
            <a:r>
              <a:rPr lang="en-IN" b="0" dirty="0">
                <a:effectLst/>
                <a:latin typeface="Consolas" panose="020B0609020204030204" pitchFamily="49" charset="0"/>
              </a:rPr>
              <a:t>="#register"&gt;Register&lt;/a&gt;&lt;/li&gt;</a:t>
            </a:r>
          </a:p>
          <a:p>
            <a:r>
              <a:rPr lang="en-IN" b="0" dirty="0">
                <a:effectLst/>
                <a:latin typeface="Consolas" panose="020B0609020204030204" pitchFamily="49" charset="0"/>
              </a:rPr>
              <a:t>            &lt;/</a:t>
            </a:r>
            <a:r>
              <a:rPr lang="en-IN" b="0" dirty="0" err="1">
                <a:effectLst/>
                <a:latin typeface="Consolas" panose="020B0609020204030204" pitchFamily="49" charset="0"/>
              </a:rPr>
              <a:t>ul</a:t>
            </a:r>
            <a:r>
              <a:rPr lang="en-IN" b="0" dirty="0">
                <a:effectLst/>
                <a:latin typeface="Consolas" panose="020B0609020204030204" pitchFamily="49" charset="0"/>
              </a:rPr>
              <a:t>&gt;</a:t>
            </a:r>
          </a:p>
          <a:p>
            <a:r>
              <a:rPr lang="en-IN" b="0" dirty="0">
                <a:effectLst/>
                <a:latin typeface="Consolas" panose="020B0609020204030204" pitchFamily="49" charset="0"/>
              </a:rPr>
              <a:t>        &lt;/nav&gt;</a:t>
            </a:r>
          </a:p>
          <a:p>
            <a:r>
              <a:rPr lang="en-IN" b="0" dirty="0">
                <a:effectLst/>
                <a:latin typeface="Consolas" panose="020B0609020204030204" pitchFamily="49" charset="0"/>
              </a:rPr>
              <a:t>    &lt;/header&gt;</a:t>
            </a:r>
          </a:p>
          <a:p>
            <a:br>
              <a:rPr lang="en-IN" b="0" dirty="0">
                <a:effectLst/>
                <a:latin typeface="Consolas" panose="020B0609020204030204" pitchFamily="49" charset="0"/>
              </a:rPr>
            </a:br>
            <a:endParaRPr lang="en-IN" b="0" dirty="0">
              <a:effectLst/>
              <a:latin typeface="Consolas" panose="020B0609020204030204" pitchFamily="49" charset="0"/>
            </a:endParaRPr>
          </a:p>
        </p:txBody>
      </p:sp>
    </p:spTree>
    <p:extLst>
      <p:ext uri="{BB962C8B-B14F-4D97-AF65-F5344CB8AC3E}">
        <p14:creationId xmlns:p14="http://schemas.microsoft.com/office/powerpoint/2010/main" val="262388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EDCDE-0C68-4D81-90E7-5A59DE31D8C2}"/>
              </a:ext>
            </a:extLst>
          </p:cNvPr>
          <p:cNvSpPr txBox="1"/>
          <p:nvPr/>
        </p:nvSpPr>
        <p:spPr>
          <a:xfrm>
            <a:off x="0" y="0"/>
            <a:ext cx="9144000" cy="7571303"/>
          </a:xfrm>
          <a:prstGeom prst="rect">
            <a:avLst/>
          </a:prstGeom>
          <a:noFill/>
        </p:spPr>
        <p:txBody>
          <a:bodyPr wrap="square">
            <a:spAutoFit/>
          </a:bodyPr>
          <a:lstStyle/>
          <a:p>
            <a:r>
              <a:rPr lang="en-IN" b="0" dirty="0">
                <a:effectLst/>
                <a:latin typeface="Consolas" panose="020B0609020204030204" pitchFamily="49" charset="0"/>
              </a:rPr>
              <a:t>  &lt;section id="home"&gt;</a:t>
            </a:r>
          </a:p>
          <a:p>
            <a:r>
              <a:rPr lang="en-IN" b="0" dirty="0">
                <a:effectLst/>
                <a:latin typeface="Consolas" panose="020B0609020204030204" pitchFamily="49" charset="0"/>
              </a:rPr>
              <a:t>        &lt;h2&gt;Welcome to Tech Conference 2024&lt;/h2&gt;</a:t>
            </a:r>
          </a:p>
          <a:p>
            <a:r>
              <a:rPr lang="en-IN" b="0" dirty="0">
                <a:effectLst/>
                <a:latin typeface="Consolas" panose="020B0609020204030204" pitchFamily="49" charset="0"/>
              </a:rPr>
              <a:t>        &lt;p&gt;Join us for a day of insightful talks and networking with industry leaders.&lt;/p&gt;</a:t>
            </a:r>
          </a:p>
          <a:p>
            <a:r>
              <a:rPr lang="en-IN" b="0" dirty="0">
                <a:effectLst/>
                <a:latin typeface="Consolas" panose="020B0609020204030204" pitchFamily="49" charset="0"/>
              </a:rPr>
              <a:t>    &lt;/section&gt;</a:t>
            </a:r>
          </a:p>
          <a:p>
            <a:br>
              <a:rPr lang="en-IN" b="0" dirty="0">
                <a:effectLst/>
                <a:latin typeface="Consolas" panose="020B0609020204030204" pitchFamily="49" charset="0"/>
              </a:rPr>
            </a:br>
            <a:r>
              <a:rPr lang="en-IN" b="0" dirty="0">
                <a:effectLst/>
                <a:latin typeface="Consolas" panose="020B0609020204030204" pitchFamily="49" charset="0"/>
              </a:rPr>
              <a:t>    &lt;section id="schedule"&gt;</a:t>
            </a:r>
          </a:p>
          <a:p>
            <a:r>
              <a:rPr lang="en-IN" b="0" dirty="0">
                <a:effectLst/>
                <a:latin typeface="Consolas" panose="020B0609020204030204" pitchFamily="49" charset="0"/>
              </a:rPr>
              <a:t>        &lt;h2&gt;Schedule&lt;/h2&gt;</a:t>
            </a:r>
          </a:p>
          <a:p>
            <a:r>
              <a:rPr lang="en-IN" b="0" dirty="0">
                <a:effectLst/>
                <a:latin typeface="Consolas" panose="020B0609020204030204" pitchFamily="49" charset="0"/>
              </a:rPr>
              <a:t>        &lt;</a:t>
            </a:r>
            <a:r>
              <a:rPr lang="en-IN" b="0" dirty="0" err="1">
                <a:effectLst/>
                <a:latin typeface="Consolas" panose="020B0609020204030204" pitchFamily="49" charset="0"/>
              </a:rPr>
              <a:t>ul</a:t>
            </a:r>
            <a:r>
              <a:rPr lang="en-IN" b="0" dirty="0">
                <a:effectLst/>
                <a:latin typeface="Consolas" panose="020B0609020204030204" pitchFamily="49" charset="0"/>
              </a:rPr>
              <a:t>&gt;</a:t>
            </a:r>
          </a:p>
          <a:p>
            <a:r>
              <a:rPr lang="en-IN" b="0" dirty="0">
                <a:effectLst/>
                <a:latin typeface="Consolas" panose="020B0609020204030204" pitchFamily="49" charset="0"/>
              </a:rPr>
              <a:t>            &lt;li&gt;09:00 AM - Opening Keynote&lt;/li&gt;</a:t>
            </a:r>
          </a:p>
          <a:p>
            <a:r>
              <a:rPr lang="en-IN" b="0" dirty="0">
                <a:effectLst/>
                <a:latin typeface="Consolas" panose="020B0609020204030204" pitchFamily="49" charset="0"/>
              </a:rPr>
              <a:t>            &lt;li&gt;10:00 AM - Session 1: The Future of AI&lt;/li&gt;</a:t>
            </a:r>
          </a:p>
          <a:p>
            <a:r>
              <a:rPr lang="en-IN" b="0" dirty="0">
                <a:effectLst/>
                <a:latin typeface="Consolas" panose="020B0609020204030204" pitchFamily="49" charset="0"/>
              </a:rPr>
              <a:t>            &lt;li&gt;11:00 AM - Break&lt;/li&gt;</a:t>
            </a:r>
          </a:p>
          <a:p>
            <a:r>
              <a:rPr lang="en-IN" b="0" dirty="0">
                <a:effectLst/>
                <a:latin typeface="Consolas" panose="020B0609020204030204" pitchFamily="49" charset="0"/>
              </a:rPr>
              <a:t>            &lt;li&gt;11:30 AM - Session 2: Cybersecurity Trends&lt;/li&gt;</a:t>
            </a:r>
          </a:p>
          <a:p>
            <a:r>
              <a:rPr lang="en-IN" b="0" dirty="0">
                <a:effectLst/>
                <a:latin typeface="Consolas" panose="020B0609020204030204" pitchFamily="49" charset="0"/>
              </a:rPr>
              <a:t>            &lt;li&gt;12:30 PM - Lunch&lt;/li&gt;</a:t>
            </a:r>
          </a:p>
          <a:p>
            <a:r>
              <a:rPr lang="en-IN" b="0" dirty="0">
                <a:effectLst/>
                <a:latin typeface="Consolas" panose="020B0609020204030204" pitchFamily="49" charset="0"/>
              </a:rPr>
              <a:t>            &lt;li&gt;02:00 PM - Session 3: Innovations in Blockchain&lt;/li&gt;</a:t>
            </a:r>
          </a:p>
          <a:p>
            <a:r>
              <a:rPr lang="en-IN" b="0" dirty="0">
                <a:effectLst/>
                <a:latin typeface="Consolas" panose="020B0609020204030204" pitchFamily="49" charset="0"/>
              </a:rPr>
              <a:t>            &lt;li&gt;03:00 PM - Closing Remarks&lt;/li&gt;</a:t>
            </a:r>
          </a:p>
          <a:p>
            <a:r>
              <a:rPr lang="en-IN" b="0" dirty="0">
                <a:effectLst/>
                <a:latin typeface="Consolas" panose="020B0609020204030204" pitchFamily="49" charset="0"/>
              </a:rPr>
              <a:t>        &lt;/</a:t>
            </a:r>
            <a:r>
              <a:rPr lang="en-IN" b="0" dirty="0" err="1">
                <a:effectLst/>
                <a:latin typeface="Consolas" panose="020B0609020204030204" pitchFamily="49" charset="0"/>
              </a:rPr>
              <a:t>ul</a:t>
            </a:r>
            <a:r>
              <a:rPr lang="en-IN" b="0" dirty="0">
                <a:effectLst/>
                <a:latin typeface="Consolas" panose="020B0609020204030204" pitchFamily="49" charset="0"/>
              </a:rPr>
              <a:t>&gt;</a:t>
            </a:r>
          </a:p>
          <a:p>
            <a:r>
              <a:rPr lang="en-IN" b="0" dirty="0">
                <a:effectLst/>
                <a:latin typeface="Consolas" panose="020B0609020204030204" pitchFamily="49" charset="0"/>
              </a:rPr>
              <a:t>    &lt;/section&gt;</a:t>
            </a:r>
          </a:p>
          <a:p>
            <a:br>
              <a:rPr lang="en-IN" b="0" dirty="0">
                <a:effectLst/>
                <a:latin typeface="Consolas" panose="020B0609020204030204" pitchFamily="49" charset="0"/>
              </a:rPr>
            </a:br>
            <a:r>
              <a:rPr lang="en-IN" b="0" dirty="0">
                <a:effectLst/>
                <a:latin typeface="Consolas" panose="020B0609020204030204" pitchFamily="49" charset="0"/>
              </a:rPr>
              <a:t>    &lt;section id="speakers"&gt;</a:t>
            </a:r>
          </a:p>
          <a:p>
            <a:r>
              <a:rPr lang="en-IN" b="0" dirty="0">
                <a:effectLst/>
                <a:latin typeface="Consolas" panose="020B0609020204030204" pitchFamily="49" charset="0"/>
              </a:rPr>
              <a:t>        &lt;h2&gt;Speakers&lt;/h2&gt;</a:t>
            </a:r>
          </a:p>
          <a:p>
            <a:r>
              <a:rPr lang="en-IN" b="0" dirty="0">
                <a:effectLst/>
                <a:latin typeface="Consolas" panose="020B0609020204030204" pitchFamily="49" charset="0"/>
              </a:rPr>
              <a:t>        &lt;</a:t>
            </a:r>
            <a:r>
              <a:rPr lang="en-IN" b="0" dirty="0" err="1">
                <a:effectLst/>
                <a:latin typeface="Consolas" panose="020B0609020204030204" pitchFamily="49" charset="0"/>
              </a:rPr>
              <a:t>ul</a:t>
            </a:r>
            <a:r>
              <a:rPr lang="en-IN" b="0" dirty="0">
                <a:effectLst/>
                <a:latin typeface="Consolas" panose="020B0609020204030204" pitchFamily="49" charset="0"/>
              </a:rPr>
              <a:t>&gt;</a:t>
            </a:r>
          </a:p>
          <a:p>
            <a:r>
              <a:rPr lang="en-IN" b="0" dirty="0">
                <a:effectLst/>
                <a:latin typeface="Consolas" panose="020B0609020204030204" pitchFamily="49" charset="0"/>
              </a:rPr>
              <a:t>            &lt;li&gt;</a:t>
            </a:r>
            <a:r>
              <a:rPr lang="en-IN" b="0" dirty="0" err="1">
                <a:effectLst/>
                <a:latin typeface="Consolas" panose="020B0609020204030204" pitchFamily="49" charset="0"/>
              </a:rPr>
              <a:t>Dr.</a:t>
            </a:r>
            <a:r>
              <a:rPr lang="en-IN" b="0" dirty="0">
                <a:effectLst/>
                <a:latin typeface="Consolas" panose="020B0609020204030204" pitchFamily="49" charset="0"/>
              </a:rPr>
              <a:t> Jane Smith - Expert in AI and Machine Learning&lt;/li&gt;</a:t>
            </a:r>
          </a:p>
          <a:p>
            <a:r>
              <a:rPr lang="en-IN" b="0" dirty="0">
                <a:effectLst/>
                <a:latin typeface="Consolas" panose="020B0609020204030204" pitchFamily="49" charset="0"/>
              </a:rPr>
              <a:t>            &lt;li&gt;John Doe - Cybersecurity Specialist&lt;/li&gt;</a:t>
            </a:r>
          </a:p>
          <a:p>
            <a:r>
              <a:rPr lang="en-IN" b="0" dirty="0">
                <a:effectLst/>
                <a:latin typeface="Consolas" panose="020B0609020204030204" pitchFamily="49" charset="0"/>
              </a:rPr>
              <a:t>            &lt;li&gt;Mary Johnson - Blockchain Innovator&lt;/li&gt;</a:t>
            </a:r>
          </a:p>
          <a:p>
            <a:br>
              <a:rPr lang="en-IN" b="0" dirty="0">
                <a:effectLst/>
                <a:latin typeface="Consolas" panose="020B0609020204030204" pitchFamily="49" charset="0"/>
              </a:rPr>
            </a:br>
            <a:endParaRPr lang="en-IN" b="0" dirty="0">
              <a:effectLst/>
              <a:latin typeface="Consolas" panose="020B0609020204030204" pitchFamily="49" charset="0"/>
            </a:endParaRPr>
          </a:p>
        </p:txBody>
      </p:sp>
    </p:spTree>
    <p:extLst>
      <p:ext uri="{BB962C8B-B14F-4D97-AF65-F5344CB8AC3E}">
        <p14:creationId xmlns:p14="http://schemas.microsoft.com/office/powerpoint/2010/main" val="390272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891875-C94F-42BD-AA87-9FDBC58731A2}"/>
              </a:ext>
            </a:extLst>
          </p:cNvPr>
          <p:cNvSpPr txBox="1"/>
          <p:nvPr/>
        </p:nvSpPr>
        <p:spPr>
          <a:xfrm>
            <a:off x="101600" y="1"/>
            <a:ext cx="9042400" cy="6740307"/>
          </a:xfrm>
          <a:prstGeom prst="rect">
            <a:avLst/>
          </a:prstGeom>
          <a:noFill/>
        </p:spPr>
        <p:txBody>
          <a:bodyPr wrap="square">
            <a:spAutoFit/>
          </a:bodyPr>
          <a:lstStyle/>
          <a:p>
            <a:r>
              <a:rPr lang="en-IN" b="0" dirty="0">
                <a:effectLst/>
                <a:latin typeface="Consolas" panose="020B0609020204030204" pitchFamily="49" charset="0"/>
              </a:rPr>
              <a:t>     &lt;/</a:t>
            </a:r>
            <a:r>
              <a:rPr lang="en-IN" b="0" dirty="0" err="1">
                <a:effectLst/>
                <a:latin typeface="Consolas" panose="020B0609020204030204" pitchFamily="49" charset="0"/>
              </a:rPr>
              <a:t>ul</a:t>
            </a:r>
            <a:r>
              <a:rPr lang="en-IN" b="0" dirty="0">
                <a:effectLst/>
                <a:latin typeface="Consolas" panose="020B0609020204030204" pitchFamily="49" charset="0"/>
              </a:rPr>
              <a:t>&gt;</a:t>
            </a:r>
          </a:p>
          <a:p>
            <a:r>
              <a:rPr lang="en-IN" b="0" dirty="0">
                <a:effectLst/>
                <a:latin typeface="Consolas" panose="020B0609020204030204" pitchFamily="49" charset="0"/>
              </a:rPr>
              <a:t>    &lt;/section&gt;</a:t>
            </a:r>
          </a:p>
          <a:p>
            <a:br>
              <a:rPr lang="en-IN" b="0" dirty="0">
                <a:effectLst/>
                <a:latin typeface="Consolas" panose="020B0609020204030204" pitchFamily="49" charset="0"/>
              </a:rPr>
            </a:br>
            <a:r>
              <a:rPr lang="en-IN" b="0" dirty="0">
                <a:effectLst/>
                <a:latin typeface="Consolas" panose="020B0609020204030204" pitchFamily="49" charset="0"/>
              </a:rPr>
              <a:t>    &lt;section id="register"&gt;</a:t>
            </a:r>
          </a:p>
          <a:p>
            <a:r>
              <a:rPr lang="en-IN" b="0" dirty="0">
                <a:effectLst/>
                <a:latin typeface="Consolas" panose="020B0609020204030204" pitchFamily="49" charset="0"/>
              </a:rPr>
              <a:t>        &lt;h2&gt;Register&lt;/h2&gt;</a:t>
            </a:r>
          </a:p>
          <a:p>
            <a:r>
              <a:rPr lang="en-IN" b="0" dirty="0">
                <a:effectLst/>
                <a:latin typeface="Consolas" panose="020B0609020204030204" pitchFamily="49" charset="0"/>
              </a:rPr>
              <a:t>        &lt;form&gt;</a:t>
            </a:r>
          </a:p>
          <a:p>
            <a:r>
              <a:rPr lang="en-IN" b="0" dirty="0">
                <a:effectLst/>
                <a:latin typeface="Consolas" panose="020B0609020204030204" pitchFamily="49" charset="0"/>
              </a:rPr>
              <a:t>            &lt;label for="name"&gt;Name:&lt;/label&gt;</a:t>
            </a:r>
          </a:p>
          <a:p>
            <a:r>
              <a:rPr lang="en-IN" b="0" dirty="0">
                <a:effectLst/>
                <a:latin typeface="Consolas" panose="020B0609020204030204" pitchFamily="49" charset="0"/>
              </a:rPr>
              <a:t>            &lt;input type="text" id="name" name="name" required&gt;</a:t>
            </a:r>
          </a:p>
          <a:p>
            <a:r>
              <a:rPr lang="en-IN" b="0" dirty="0">
                <a:effectLst/>
                <a:latin typeface="Consolas" panose="020B0609020204030204" pitchFamily="49" charset="0"/>
              </a:rPr>
              <a:t>            &lt;</a:t>
            </a:r>
            <a:r>
              <a:rPr lang="en-IN" b="0" dirty="0" err="1">
                <a:effectLst/>
                <a:latin typeface="Consolas" panose="020B0609020204030204" pitchFamily="49" charset="0"/>
              </a:rPr>
              <a:t>br</a:t>
            </a:r>
            <a:r>
              <a:rPr lang="en-IN" b="0" dirty="0">
                <a:effectLst/>
                <a:latin typeface="Consolas" panose="020B0609020204030204" pitchFamily="49" charset="0"/>
              </a:rPr>
              <a:t>&gt;</a:t>
            </a:r>
          </a:p>
          <a:p>
            <a:r>
              <a:rPr lang="en-IN" b="0" dirty="0">
                <a:effectLst/>
                <a:latin typeface="Consolas" panose="020B0609020204030204" pitchFamily="49" charset="0"/>
              </a:rPr>
              <a:t>            &lt;label for="email"&gt;Email:&lt;/label&gt;</a:t>
            </a:r>
          </a:p>
          <a:p>
            <a:r>
              <a:rPr lang="en-IN" b="0" dirty="0">
                <a:effectLst/>
                <a:latin typeface="Consolas" panose="020B0609020204030204" pitchFamily="49" charset="0"/>
              </a:rPr>
              <a:t>            &lt;input type="email" id="email" name="email" required&gt;</a:t>
            </a:r>
          </a:p>
          <a:p>
            <a:r>
              <a:rPr lang="en-IN" b="0" dirty="0">
                <a:effectLst/>
                <a:latin typeface="Consolas" panose="020B0609020204030204" pitchFamily="49" charset="0"/>
              </a:rPr>
              <a:t>            &lt;</a:t>
            </a:r>
            <a:r>
              <a:rPr lang="en-IN" b="0" dirty="0" err="1">
                <a:effectLst/>
                <a:latin typeface="Consolas" panose="020B0609020204030204" pitchFamily="49" charset="0"/>
              </a:rPr>
              <a:t>br</a:t>
            </a:r>
            <a:r>
              <a:rPr lang="en-IN" b="0" dirty="0">
                <a:effectLst/>
                <a:latin typeface="Consolas" panose="020B0609020204030204" pitchFamily="49" charset="0"/>
              </a:rPr>
              <a:t>&gt;</a:t>
            </a:r>
          </a:p>
          <a:p>
            <a:r>
              <a:rPr lang="en-IN" b="0" dirty="0">
                <a:effectLst/>
                <a:latin typeface="Consolas" panose="020B0609020204030204" pitchFamily="49" charset="0"/>
              </a:rPr>
              <a:t>            &lt;input type="submit" value="Register"&gt;</a:t>
            </a:r>
          </a:p>
          <a:p>
            <a:r>
              <a:rPr lang="en-IN" b="0" dirty="0">
                <a:effectLst/>
                <a:latin typeface="Consolas" panose="020B0609020204030204" pitchFamily="49" charset="0"/>
              </a:rPr>
              <a:t>        &lt;/form&gt;</a:t>
            </a:r>
          </a:p>
          <a:p>
            <a:r>
              <a:rPr lang="en-IN" b="0" dirty="0">
                <a:effectLst/>
                <a:latin typeface="Consolas" panose="020B0609020204030204" pitchFamily="49" charset="0"/>
              </a:rPr>
              <a:t>    &lt;/section&gt;</a:t>
            </a:r>
          </a:p>
          <a:p>
            <a:br>
              <a:rPr lang="en-IN" b="0" dirty="0">
                <a:effectLst/>
                <a:latin typeface="Consolas" panose="020B0609020204030204" pitchFamily="49" charset="0"/>
              </a:rPr>
            </a:br>
            <a:r>
              <a:rPr lang="en-IN" b="0" dirty="0">
                <a:effectLst/>
                <a:latin typeface="Consolas" panose="020B0609020204030204" pitchFamily="49" charset="0"/>
              </a:rPr>
              <a:t>    &lt;</a:t>
            </a:r>
            <a:r>
              <a:rPr lang="en-IN" b="0" dirty="0" err="1">
                <a:effectLst/>
                <a:latin typeface="Consolas" panose="020B0609020204030204" pitchFamily="49" charset="0"/>
              </a:rPr>
              <a:t>br</a:t>
            </a:r>
            <a:r>
              <a:rPr lang="en-IN" b="0" dirty="0">
                <a:effectLst/>
                <a:latin typeface="Consolas" panose="020B0609020204030204" pitchFamily="49" charset="0"/>
              </a:rPr>
              <a:t>&gt;</a:t>
            </a:r>
          </a:p>
          <a:p>
            <a:r>
              <a:rPr lang="en-IN" b="0" dirty="0">
                <a:effectLst/>
                <a:latin typeface="Consolas" panose="020B0609020204030204" pitchFamily="49" charset="0"/>
              </a:rPr>
              <a:t>    &lt;</a:t>
            </a:r>
            <a:r>
              <a:rPr lang="en-IN" b="0" dirty="0" err="1">
                <a:effectLst/>
                <a:latin typeface="Consolas" panose="020B0609020204030204" pitchFamily="49" charset="0"/>
              </a:rPr>
              <a:t>br</a:t>
            </a:r>
            <a:r>
              <a:rPr lang="en-IN" b="0" dirty="0">
                <a:effectLst/>
                <a:latin typeface="Consolas" panose="020B0609020204030204" pitchFamily="49" charset="0"/>
              </a:rPr>
              <a:t>&gt;&lt;</a:t>
            </a:r>
            <a:r>
              <a:rPr lang="en-IN" b="0" dirty="0" err="1">
                <a:effectLst/>
                <a:latin typeface="Consolas" panose="020B0609020204030204" pitchFamily="49" charset="0"/>
              </a:rPr>
              <a:t>br</a:t>
            </a:r>
            <a:r>
              <a:rPr lang="en-IN" b="0" dirty="0">
                <a:effectLst/>
                <a:latin typeface="Consolas" panose="020B0609020204030204" pitchFamily="49" charset="0"/>
              </a:rPr>
              <a:t>&gt;</a:t>
            </a:r>
          </a:p>
          <a:p>
            <a:r>
              <a:rPr lang="en-IN" b="0" dirty="0">
                <a:effectLst/>
                <a:latin typeface="Consolas" panose="020B0609020204030204" pitchFamily="49" charset="0"/>
              </a:rPr>
              <a:t>    &lt;footer&gt;</a:t>
            </a:r>
          </a:p>
          <a:p>
            <a:r>
              <a:rPr lang="en-IN" b="0" dirty="0">
                <a:effectLst/>
                <a:latin typeface="Consolas" panose="020B0609020204030204" pitchFamily="49" charset="0"/>
              </a:rPr>
              <a:t>        &lt;p&gt;&amp;copy; 2024 Tech Conference. All rights reserved.&lt;/p&gt;</a:t>
            </a:r>
          </a:p>
          <a:p>
            <a:r>
              <a:rPr lang="en-IN" b="0" dirty="0">
                <a:effectLst/>
                <a:latin typeface="Consolas" panose="020B0609020204030204" pitchFamily="49" charset="0"/>
              </a:rPr>
              <a:t>    &lt;/footer&gt;</a:t>
            </a:r>
          </a:p>
          <a:p>
            <a:r>
              <a:rPr lang="en-IN" b="0" dirty="0">
                <a:effectLst/>
                <a:latin typeface="Consolas" panose="020B0609020204030204" pitchFamily="49" charset="0"/>
              </a:rPr>
              <a:t>&lt;/body&gt;</a:t>
            </a:r>
          </a:p>
          <a:p>
            <a:br>
              <a:rPr lang="en-IN" b="0" dirty="0">
                <a:effectLst/>
                <a:latin typeface="Consolas" panose="020B0609020204030204" pitchFamily="49" charset="0"/>
              </a:rPr>
            </a:br>
            <a:r>
              <a:rPr lang="en-IN" b="0" dirty="0">
                <a:effectLst/>
                <a:latin typeface="Consolas" panose="020B0609020204030204" pitchFamily="49" charset="0"/>
              </a:rPr>
              <a:t>&lt;/html&gt;</a:t>
            </a:r>
          </a:p>
        </p:txBody>
      </p:sp>
    </p:spTree>
    <p:extLst>
      <p:ext uri="{BB962C8B-B14F-4D97-AF65-F5344CB8AC3E}">
        <p14:creationId xmlns:p14="http://schemas.microsoft.com/office/powerpoint/2010/main" val="21053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677334" y="1397000"/>
            <a:ext cx="10174168" cy="5395686"/>
          </a:xfrm>
        </p:spPr>
        <p:txBody>
          <a:bodyPr>
            <a:normAutofit fontScale="25000" lnSpcReduction="20000"/>
          </a:bodyPr>
          <a:lstStyle/>
          <a:p>
            <a:pPr>
              <a:buFont typeface="Wingdings" panose="05000000000000000000" pitchFamily="2" charset="2"/>
              <a:buChar char="Ø"/>
            </a:pPr>
            <a:endParaRPr lang="en-US" dirty="0"/>
          </a:p>
          <a:p>
            <a:pPr>
              <a:buFont typeface="Wingdings" panose="05000000000000000000" pitchFamily="2" charset="2"/>
              <a:buChar char="Ø"/>
            </a:pPr>
            <a:r>
              <a:rPr lang="en-US" sz="6400" b="0" i="0" dirty="0">
                <a:solidFill>
                  <a:srgbClr val="0D0D0D"/>
                </a:solidFill>
                <a:effectLst/>
                <a:latin typeface="Söhne"/>
              </a:rPr>
              <a:t>A news reading app is a tool designed to help users stay updated with the latest news and information from various sources, such as newspapers, blogs, and media outlets. It serves as a convenient platform for accessing news articles, breaking stories, and in-depth analyses, providing real-time updates to users on their mobile devices.</a:t>
            </a:r>
          </a:p>
          <a:p>
            <a:pPr>
              <a:buFont typeface="Wingdings" panose="05000000000000000000" pitchFamily="2" charset="2"/>
              <a:buChar char="Ø"/>
            </a:pPr>
            <a:endParaRPr lang="en-US" sz="6400" b="0" i="0" dirty="0">
              <a:solidFill>
                <a:srgbClr val="0D0D0D"/>
              </a:solidFill>
              <a:effectLst/>
              <a:latin typeface="Söhne"/>
            </a:endParaRPr>
          </a:p>
          <a:p>
            <a:pPr>
              <a:buFont typeface="Wingdings" panose="05000000000000000000" pitchFamily="2" charset="2"/>
              <a:buChar char="Ø"/>
            </a:pPr>
            <a:r>
              <a:rPr lang="en-US" sz="6400" b="1" i="0" dirty="0">
                <a:solidFill>
                  <a:srgbClr val="0D0D0D"/>
                </a:solidFill>
                <a:effectLst/>
                <a:latin typeface="Söhne"/>
              </a:rPr>
              <a:t>News </a:t>
            </a:r>
            <a:r>
              <a:rPr lang="en-US" sz="6400" b="1" i="0" dirty="0" err="1">
                <a:solidFill>
                  <a:srgbClr val="0D0D0D"/>
                </a:solidFill>
                <a:effectLst/>
                <a:latin typeface="Söhne"/>
              </a:rPr>
              <a:t>Feed</a:t>
            </a:r>
            <a:r>
              <a:rPr lang="en-US" sz="6400" b="0" i="0" dirty="0" err="1">
                <a:solidFill>
                  <a:srgbClr val="0D0D0D"/>
                </a:solidFill>
                <a:effectLst/>
                <a:latin typeface="Söhne"/>
              </a:rPr>
              <a:t>:he</a:t>
            </a:r>
            <a:r>
              <a:rPr lang="en-US" sz="6400" b="0" i="0" dirty="0">
                <a:solidFill>
                  <a:srgbClr val="0D0D0D"/>
                </a:solidFill>
                <a:effectLst/>
                <a:latin typeface="Söhne"/>
              </a:rPr>
              <a:t> central feature of any news app, the news feed displays a constant stream of articles, headlines, and updates from various categories such as politics, entertainment, sports, and technology. This feed can be customized to show content based on user preferences and location, ensuring the user gets relevant information.</a:t>
            </a:r>
          </a:p>
          <a:p>
            <a:pPr>
              <a:buFont typeface="Wingdings" panose="05000000000000000000" pitchFamily="2" charset="2"/>
              <a:buChar char="Ø"/>
            </a:pPr>
            <a:endParaRPr lang="en-US" sz="6400" b="0" i="0" dirty="0">
              <a:solidFill>
                <a:srgbClr val="0D0D0D"/>
              </a:solidFill>
              <a:effectLst/>
              <a:latin typeface="Söhne"/>
            </a:endParaRPr>
          </a:p>
          <a:p>
            <a:pPr>
              <a:buFont typeface="Wingdings" panose="05000000000000000000" pitchFamily="2" charset="2"/>
              <a:buChar char="Ø"/>
            </a:pPr>
            <a:r>
              <a:rPr lang="en-US" sz="6400" b="1" i="0" dirty="0">
                <a:solidFill>
                  <a:srgbClr val="0D0D0D"/>
                </a:solidFill>
                <a:effectLst/>
                <a:latin typeface="Söhne"/>
              </a:rPr>
              <a:t>Article Archive</a:t>
            </a:r>
            <a:r>
              <a:rPr lang="en-US" sz="6400" b="0" i="0" dirty="0">
                <a:solidFill>
                  <a:srgbClr val="0D0D0D"/>
                </a:solidFill>
                <a:effectLst/>
                <a:latin typeface="Söhne"/>
              </a:rPr>
              <a:t>: Many news apps offer a searchable archive where users can browse past articles. These archives often include stories that have already been published and allow users to catch up on important news they may have missed.</a:t>
            </a:r>
          </a:p>
          <a:p>
            <a:pPr>
              <a:buFont typeface="Wingdings" panose="05000000000000000000" pitchFamily="2" charset="2"/>
              <a:buChar char="Ø"/>
            </a:pPr>
            <a:endParaRPr lang="en-US" sz="6400" b="0" i="0" dirty="0">
              <a:solidFill>
                <a:srgbClr val="0D0D0D"/>
              </a:solidFill>
              <a:effectLst/>
              <a:latin typeface="Söhne"/>
            </a:endParaRPr>
          </a:p>
          <a:p>
            <a:pPr>
              <a:buFont typeface="Wingdings" panose="05000000000000000000" pitchFamily="2" charset="2"/>
              <a:buChar char="Ø"/>
            </a:pPr>
            <a:r>
              <a:rPr lang="en-US" sz="6400" b="1" i="0" dirty="0">
                <a:solidFill>
                  <a:srgbClr val="0D0D0D"/>
                </a:solidFill>
                <a:effectLst/>
                <a:latin typeface="Söhne"/>
              </a:rPr>
              <a:t>Push Notifications</a:t>
            </a:r>
            <a:r>
              <a:rPr lang="en-US" sz="6400" b="0" i="0" dirty="0">
                <a:solidFill>
                  <a:srgbClr val="0D0D0D"/>
                </a:solidFill>
                <a:effectLst/>
                <a:latin typeface="Söhne"/>
              </a:rPr>
              <a:t>: News apps often use push notifications to alert users about breaking news or important updates. This feature ensures that users are immediately notified when a major event occurs, even when they are not actively using the app.</a:t>
            </a:r>
          </a:p>
          <a:p>
            <a:pPr>
              <a:buFont typeface="Wingdings" panose="05000000000000000000" pitchFamily="2" charset="2"/>
              <a:buChar char="Ø"/>
            </a:pPr>
            <a:endParaRPr lang="en-US" sz="6400" b="0" i="0" dirty="0">
              <a:solidFill>
                <a:srgbClr val="0D0D0D"/>
              </a:solidFill>
              <a:effectLst/>
              <a:latin typeface="Söhne"/>
            </a:endParaRPr>
          </a:p>
          <a:p>
            <a:pPr>
              <a:buFont typeface="Wingdings" panose="05000000000000000000" pitchFamily="2" charset="2"/>
              <a:buChar char="Ø"/>
            </a:pPr>
            <a:r>
              <a:rPr lang="en-US" sz="6400" b="1" i="0" dirty="0" err="1">
                <a:solidFill>
                  <a:srgbClr val="0D0D0D"/>
                </a:solidFill>
                <a:effectLst/>
                <a:latin typeface="Söhne"/>
              </a:rPr>
              <a:t>Personalization</a:t>
            </a:r>
            <a:r>
              <a:rPr lang="en-US" sz="6400" b="0" i="0" dirty="0" err="1">
                <a:solidFill>
                  <a:srgbClr val="0D0D0D"/>
                </a:solidFill>
                <a:effectLst/>
                <a:latin typeface="Söhne"/>
              </a:rPr>
              <a:t>:Advanced</a:t>
            </a:r>
            <a:r>
              <a:rPr lang="en-US" sz="6400" b="0" i="0" dirty="0">
                <a:solidFill>
                  <a:srgbClr val="0D0D0D"/>
                </a:solidFill>
                <a:effectLst/>
                <a:latin typeface="Söhne"/>
              </a:rPr>
              <a:t> news apps offer personalized content, recommending articles based on the user’s reading history, preferences, and interests. Users can also select topics or news sources they want to follow, ensuring that the app delivers only the most relevant stories.</a:t>
            </a:r>
          </a:p>
          <a:p>
            <a:pPr>
              <a:buFont typeface="Wingdings" panose="05000000000000000000" pitchFamily="2" charset="2"/>
              <a:buChar char="Ø"/>
            </a:pPr>
            <a:endParaRPr lang="en-US" sz="6400" b="0" i="0" dirty="0">
              <a:solidFill>
                <a:srgbClr val="0D0D0D"/>
              </a:solidFill>
              <a:effectLst/>
              <a:latin typeface="Söhne"/>
            </a:endParaRPr>
          </a:p>
        </p:txBody>
      </p:sp>
    </p:spTree>
    <p:extLst>
      <p:ext uri="{BB962C8B-B14F-4D97-AF65-F5344CB8AC3E}">
        <p14:creationId xmlns:p14="http://schemas.microsoft.com/office/powerpoint/2010/main" val="388445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022331" cy="369332"/>
          </a:xfrm>
          <a:prstGeom prst="rect">
            <a:avLst/>
          </a:prstGeom>
          <a:noFill/>
        </p:spPr>
        <p:txBody>
          <a:bodyPr wrap="none" rtlCol="0">
            <a:spAutoFit/>
          </a:bodyPr>
          <a:lstStyle/>
          <a:p>
            <a:r>
              <a:rPr lang="en-US" u="sng" dirty="0"/>
              <a:t>OUTPUT:</a:t>
            </a:r>
          </a:p>
        </p:txBody>
      </p:sp>
      <p:pic>
        <p:nvPicPr>
          <p:cNvPr id="7" name="Picture 6">
            <a:extLst>
              <a:ext uri="{FF2B5EF4-FFF2-40B4-BE49-F238E27FC236}">
                <a16:creationId xmlns:a16="http://schemas.microsoft.com/office/drawing/2014/main" id="{5A79330C-B6BA-7A2A-CC73-9C88EB3ED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880" y="775732"/>
            <a:ext cx="2789643" cy="5760720"/>
          </a:xfrm>
          <a:prstGeom prst="rect">
            <a:avLst/>
          </a:prstGeom>
          <a:ln>
            <a:noFill/>
          </a:ln>
          <a:effectLst>
            <a:glow rad="63500">
              <a:schemeClr val="accent1">
                <a:satMod val="175000"/>
                <a:alpha val="40000"/>
              </a:schemeClr>
            </a:glow>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8C1E108-5605-1F3E-8F6B-D748E486D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75732"/>
            <a:ext cx="3075847" cy="5760720"/>
          </a:xfrm>
          <a:prstGeom prst="rect">
            <a:avLst/>
          </a:prstGeom>
          <a:ln>
            <a:noFill/>
          </a:ln>
          <a:effectLst>
            <a:glow rad="63500">
              <a:schemeClr val="accent1">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54328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BB5669-0943-83B3-67F8-481E3FFB6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80" y="518160"/>
            <a:ext cx="3108960" cy="5958840"/>
          </a:xfrm>
          <a:prstGeom prst="rect">
            <a:avLst/>
          </a:prstGeom>
          <a:ln>
            <a:noFill/>
          </a:ln>
          <a:effectLst>
            <a:glow rad="63500">
              <a:schemeClr val="accent1">
                <a:satMod val="175000"/>
                <a:alpha val="40000"/>
              </a:schemeClr>
            </a:glow>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B004B4F-29A9-3F87-5198-046A13AF6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18160"/>
            <a:ext cx="3261360" cy="5958840"/>
          </a:xfrm>
          <a:prstGeom prst="rect">
            <a:avLst/>
          </a:prstGeom>
          <a:ln>
            <a:noFill/>
          </a:ln>
          <a:effectLst>
            <a:glow rad="63500">
              <a:schemeClr val="accent1">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2500331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FB65AA-FD68-5901-4F70-7C7614405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316" y="518160"/>
            <a:ext cx="3075847" cy="5684520"/>
          </a:xfrm>
          <a:prstGeom prst="rect">
            <a:avLst/>
          </a:prstGeom>
          <a:ln>
            <a:noFill/>
          </a:ln>
          <a:effectLst>
            <a:glow rad="63500">
              <a:schemeClr val="accent1">
                <a:satMod val="175000"/>
                <a:alpha val="40000"/>
              </a:schemeClr>
            </a:glow>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04EAA8A-F448-E6EF-38BC-AD354E136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396" y="518160"/>
            <a:ext cx="3075847" cy="5684520"/>
          </a:xfrm>
          <a:prstGeom prst="rect">
            <a:avLst/>
          </a:prstGeom>
          <a:ln>
            <a:noFill/>
          </a:ln>
          <a:effectLst>
            <a:glow rad="63500">
              <a:schemeClr val="accent1">
                <a:satMod val="175000"/>
                <a:alpha val="40000"/>
              </a:schemeClr>
            </a:glow>
            <a:outerShdw blurRad="292100" dist="139700" dir="2700000" algn="tl" rotWithShape="0">
              <a:srgbClr val="333333">
                <a:alpha val="65000"/>
              </a:srgbClr>
            </a:outerShdw>
            <a:softEdge rad="12700"/>
          </a:effectLst>
        </p:spPr>
      </p:pic>
      <p:sp>
        <p:nvSpPr>
          <p:cNvPr id="9" name="Rectangle 8">
            <a:extLst>
              <a:ext uri="{FF2B5EF4-FFF2-40B4-BE49-F238E27FC236}">
                <a16:creationId xmlns:a16="http://schemas.microsoft.com/office/drawing/2014/main" id="{5A99B4B3-BD3D-8D52-FE5F-866CDD65D6FA}"/>
              </a:ext>
            </a:extLst>
          </p:cNvPr>
          <p:cNvSpPr/>
          <p:nvPr/>
        </p:nvSpPr>
        <p:spPr>
          <a:xfrm>
            <a:off x="2575559" y="914400"/>
            <a:ext cx="975360" cy="3352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BFD0D912-4C32-4E19-68C8-348765DE7499}"/>
              </a:ext>
            </a:extLst>
          </p:cNvPr>
          <p:cNvSpPr/>
          <p:nvPr/>
        </p:nvSpPr>
        <p:spPr>
          <a:xfrm>
            <a:off x="7406639" y="853440"/>
            <a:ext cx="975360" cy="3352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27D25448-3C2B-2AA4-BC63-863BC267EA10}"/>
              </a:ext>
            </a:extLst>
          </p:cNvPr>
          <p:cNvSpPr/>
          <p:nvPr/>
        </p:nvSpPr>
        <p:spPr>
          <a:xfrm>
            <a:off x="6431279" y="1524000"/>
            <a:ext cx="975360" cy="3352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7201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297681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Main </a:t>
            </a:r>
            <a:r>
              <a:rPr lang="en-US" sz="2400" u="sng" dirty="0" err="1">
                <a:latin typeface="Times New Roman" panose="02020603050405020304" pitchFamily="18" charset="0"/>
                <a:cs typeface="Times New Roman" panose="02020603050405020304" pitchFamily="18" charset="0"/>
              </a:rPr>
              <a:t>Activity.kts</a:t>
            </a:r>
            <a:r>
              <a:rPr lang="en-US" sz="2400" u="sng"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5DC2BB2F-6BCA-CB11-F55C-F590A3C52B19}"/>
              </a:ext>
            </a:extLst>
          </p:cNvPr>
          <p:cNvSpPr txBox="1"/>
          <p:nvPr/>
        </p:nvSpPr>
        <p:spPr>
          <a:xfrm>
            <a:off x="2331720" y="441960"/>
            <a:ext cx="10027920" cy="6416040"/>
          </a:xfrm>
          <a:prstGeom prst="rect">
            <a:avLst/>
          </a:prstGeom>
          <a:noFill/>
        </p:spPr>
        <p:txBody>
          <a:bodyPr wrap="square">
            <a:spAutoFit/>
          </a:bodyPr>
          <a:lstStyle/>
          <a:p>
            <a:r>
              <a:rPr lang="en-IN" dirty="0"/>
              <a:t>package </a:t>
            </a:r>
            <a:r>
              <a:rPr lang="en-IN" dirty="0" err="1"/>
              <a:t>np.com.bimalkafle.newsnow</a:t>
            </a:r>
            <a:endParaRPr lang="en-IN" dirty="0"/>
          </a:p>
          <a:p>
            <a:endParaRPr lang="en-IN" dirty="0"/>
          </a:p>
          <a:p>
            <a:r>
              <a:rPr lang="en-IN" dirty="0"/>
              <a:t>import </a:t>
            </a:r>
            <a:r>
              <a:rPr lang="en-IN" dirty="0" err="1"/>
              <a:t>android.os.Bundle</a:t>
            </a:r>
            <a:endParaRPr lang="en-IN" dirty="0"/>
          </a:p>
          <a:p>
            <a:r>
              <a:rPr lang="en-IN" dirty="0"/>
              <a:t>import </a:t>
            </a:r>
            <a:r>
              <a:rPr lang="en-IN" dirty="0" err="1"/>
              <a:t>androidx.activity.ComponentActivity</a:t>
            </a:r>
            <a:endParaRPr lang="en-IN" dirty="0"/>
          </a:p>
          <a:p>
            <a:r>
              <a:rPr lang="en-IN" dirty="0"/>
              <a:t>import </a:t>
            </a:r>
            <a:r>
              <a:rPr lang="en-IN" dirty="0" err="1"/>
              <a:t>androidx.activity.compose.setContent</a:t>
            </a:r>
            <a:endParaRPr lang="en-IN" dirty="0"/>
          </a:p>
          <a:p>
            <a:r>
              <a:rPr lang="en-IN" dirty="0"/>
              <a:t>import </a:t>
            </a:r>
            <a:r>
              <a:rPr lang="en-IN" dirty="0" err="1"/>
              <a:t>androidx.activity.enableEdgeToEdge</a:t>
            </a:r>
            <a:endParaRPr lang="en-IN" dirty="0"/>
          </a:p>
          <a:p>
            <a:r>
              <a:rPr lang="en-IN" dirty="0"/>
              <a:t>import </a:t>
            </a:r>
            <a:r>
              <a:rPr lang="en-IN" dirty="0" err="1"/>
              <a:t>androidx.compose.foundation.layout.Column</a:t>
            </a:r>
            <a:endParaRPr lang="en-IN" dirty="0"/>
          </a:p>
          <a:p>
            <a:r>
              <a:rPr lang="en-IN" dirty="0"/>
              <a:t>import </a:t>
            </a:r>
            <a:r>
              <a:rPr lang="en-IN" dirty="0" err="1"/>
              <a:t>androidx.compose.foundation.layout.fillMaxSize</a:t>
            </a:r>
            <a:endParaRPr lang="en-IN" dirty="0"/>
          </a:p>
          <a:p>
            <a:r>
              <a:rPr lang="en-IN" dirty="0"/>
              <a:t>import </a:t>
            </a:r>
            <a:r>
              <a:rPr lang="en-IN" dirty="0" err="1"/>
              <a:t>androidx.compose.foundation.layout.padding</a:t>
            </a:r>
            <a:endParaRPr lang="en-IN" dirty="0"/>
          </a:p>
          <a:p>
            <a:r>
              <a:rPr lang="en-IN" dirty="0"/>
              <a:t>import androidx.compose.material3.Scaffold</a:t>
            </a:r>
          </a:p>
          <a:p>
            <a:r>
              <a:rPr lang="en-IN" dirty="0"/>
              <a:t>import androidx.compose.material3.Text</a:t>
            </a:r>
          </a:p>
          <a:p>
            <a:r>
              <a:rPr lang="en-IN" dirty="0"/>
              <a:t>import </a:t>
            </a:r>
            <a:r>
              <a:rPr lang="en-IN" dirty="0" err="1"/>
              <a:t>androidx.compose.ui.Alignment</a:t>
            </a:r>
            <a:endParaRPr lang="en-IN" dirty="0"/>
          </a:p>
          <a:p>
            <a:r>
              <a:rPr lang="en-IN" dirty="0"/>
              <a:t>import </a:t>
            </a:r>
            <a:r>
              <a:rPr lang="en-IN" dirty="0" err="1"/>
              <a:t>androidx.compose.ui.Modifier</a:t>
            </a:r>
            <a:endParaRPr lang="en-IN" dirty="0"/>
          </a:p>
          <a:p>
            <a:r>
              <a:rPr lang="en-IN" dirty="0"/>
              <a:t>import </a:t>
            </a:r>
            <a:r>
              <a:rPr lang="en-IN" dirty="0" err="1"/>
              <a:t>androidx.compose.ui.graphics.Color</a:t>
            </a:r>
            <a:endParaRPr lang="en-IN" dirty="0"/>
          </a:p>
          <a:p>
            <a:r>
              <a:rPr lang="en-IN" dirty="0"/>
              <a:t>import </a:t>
            </a:r>
            <a:r>
              <a:rPr lang="en-IN" dirty="0" err="1"/>
              <a:t>androidx.compose.ui.text.font.FontFamily</a:t>
            </a:r>
            <a:endParaRPr lang="en-IN" dirty="0"/>
          </a:p>
          <a:p>
            <a:r>
              <a:rPr lang="en-IN" dirty="0"/>
              <a:t>import </a:t>
            </a:r>
            <a:r>
              <a:rPr lang="en-IN" dirty="0" err="1"/>
              <a:t>androidx.compose.ui.unit.sp</a:t>
            </a:r>
            <a:endParaRPr lang="en-IN" dirty="0"/>
          </a:p>
          <a:p>
            <a:r>
              <a:rPr lang="en-IN" dirty="0"/>
              <a:t>import </a:t>
            </a:r>
            <a:r>
              <a:rPr lang="en-IN" dirty="0" err="1"/>
              <a:t>androidx.lifecycle.ViewModelProvider</a:t>
            </a:r>
            <a:endParaRPr lang="en-IN" dirty="0"/>
          </a:p>
          <a:p>
            <a:r>
              <a:rPr lang="en-IN" dirty="0"/>
              <a:t>import </a:t>
            </a:r>
            <a:r>
              <a:rPr lang="en-IN" dirty="0" err="1"/>
              <a:t>androidx.navigation.compose.NavHost</a:t>
            </a:r>
            <a:endParaRPr lang="en-IN" dirty="0"/>
          </a:p>
          <a:p>
            <a:r>
              <a:rPr lang="en-IN" dirty="0"/>
              <a:t>import </a:t>
            </a:r>
            <a:r>
              <a:rPr lang="en-IN" dirty="0" err="1"/>
              <a:t>androidx.navigation.compose.composable</a:t>
            </a:r>
            <a:endParaRPr lang="en-IN" dirty="0"/>
          </a:p>
          <a:p>
            <a:r>
              <a:rPr lang="en-IN" dirty="0"/>
              <a:t>import </a:t>
            </a:r>
            <a:r>
              <a:rPr lang="en-IN" dirty="0" err="1"/>
              <a:t>androidx.navigation.compose.rememberNavController</a:t>
            </a:r>
            <a:endParaRPr lang="en-IN" dirty="0"/>
          </a:p>
          <a:p>
            <a:r>
              <a:rPr lang="en-IN" dirty="0"/>
              <a:t>import </a:t>
            </a:r>
            <a:r>
              <a:rPr lang="en-IN" dirty="0" err="1"/>
              <a:t>androidx.navigation.toRoute</a:t>
            </a:r>
            <a:endParaRPr lang="en-IN" dirty="0"/>
          </a:p>
          <a:p>
            <a:r>
              <a:rPr lang="en-IN" dirty="0"/>
              <a:t>import </a:t>
            </a:r>
            <a:r>
              <a:rPr lang="en-IN" dirty="0" err="1"/>
              <a:t>np.com.bimalkafle.newsnow.ui.theme.NewsNowTheme</a:t>
            </a:r>
            <a:endParaRPr lang="en-IN" dirty="0"/>
          </a:p>
        </p:txBody>
      </p:sp>
    </p:spTree>
    <p:extLst>
      <p:ext uri="{BB962C8B-B14F-4D97-AF65-F5344CB8AC3E}">
        <p14:creationId xmlns:p14="http://schemas.microsoft.com/office/powerpoint/2010/main" val="28137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9CFC3-497C-4E5F-9E30-95F69F18FF1D}"/>
              </a:ext>
            </a:extLst>
          </p:cNvPr>
          <p:cNvSpPr txBox="1"/>
          <p:nvPr/>
        </p:nvSpPr>
        <p:spPr>
          <a:xfrm>
            <a:off x="167640" y="213360"/>
            <a:ext cx="11689080" cy="6740307"/>
          </a:xfrm>
          <a:prstGeom prst="rect">
            <a:avLst/>
          </a:prstGeom>
          <a:noFill/>
        </p:spPr>
        <p:txBody>
          <a:bodyPr wrap="square">
            <a:spAutoFit/>
          </a:bodyPr>
          <a:lstStyle/>
          <a:p>
            <a:r>
              <a:rPr lang="en-US" dirty="0"/>
              <a:t>class </a:t>
            </a:r>
            <a:r>
              <a:rPr lang="en-US" dirty="0" err="1"/>
              <a:t>MainActivity</a:t>
            </a:r>
            <a:r>
              <a:rPr lang="en-US" dirty="0"/>
              <a:t> : </a:t>
            </a:r>
            <a:r>
              <a:rPr lang="en-US" dirty="0" err="1"/>
              <a:t>ComponentActivity</a:t>
            </a:r>
            <a:r>
              <a:rPr lang="en-US" dirty="0"/>
              <a:t>() {</a:t>
            </a:r>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enableEdgeToEdge</a:t>
            </a:r>
            <a:r>
              <a:rPr lang="en-US" dirty="0"/>
              <a:t>()</a:t>
            </a:r>
          </a:p>
          <a:p>
            <a:r>
              <a:rPr lang="en-US" dirty="0"/>
              <a:t>        </a:t>
            </a:r>
            <a:r>
              <a:rPr lang="en-US" dirty="0" err="1"/>
              <a:t>val</a:t>
            </a:r>
            <a:r>
              <a:rPr lang="en-US" dirty="0"/>
              <a:t> </a:t>
            </a:r>
            <a:r>
              <a:rPr lang="en-US" dirty="0" err="1"/>
              <a:t>newsViewModel</a:t>
            </a:r>
            <a:r>
              <a:rPr lang="en-US" dirty="0"/>
              <a:t> = </a:t>
            </a:r>
            <a:r>
              <a:rPr lang="en-US" dirty="0" err="1"/>
              <a:t>ViewModelProvider</a:t>
            </a:r>
            <a:r>
              <a:rPr lang="en-US" dirty="0"/>
              <a:t>(this)[</a:t>
            </a:r>
            <a:r>
              <a:rPr lang="en-US" dirty="0" err="1"/>
              <a:t>NewsViewModel</a:t>
            </a:r>
            <a:r>
              <a:rPr lang="en-US" dirty="0"/>
              <a:t>::class.java]</a:t>
            </a:r>
          </a:p>
          <a:p>
            <a:r>
              <a:rPr lang="en-US" dirty="0"/>
              <a:t>        </a:t>
            </a:r>
            <a:r>
              <a:rPr lang="en-US" dirty="0" err="1"/>
              <a:t>setContent</a:t>
            </a:r>
            <a:r>
              <a:rPr lang="en-US" dirty="0"/>
              <a:t> {</a:t>
            </a:r>
          </a:p>
          <a:p>
            <a:r>
              <a:rPr lang="en-US" dirty="0"/>
              <a:t>            </a:t>
            </a:r>
          </a:p>
          <a:p>
            <a:r>
              <a:rPr lang="en-US" dirty="0"/>
              <a:t>            </a:t>
            </a:r>
            <a:r>
              <a:rPr lang="en-US" dirty="0" err="1"/>
              <a:t>val</a:t>
            </a:r>
            <a:r>
              <a:rPr lang="en-US" dirty="0"/>
              <a:t> </a:t>
            </a:r>
            <a:r>
              <a:rPr lang="en-US" dirty="0" err="1"/>
              <a:t>navController</a:t>
            </a:r>
            <a:r>
              <a:rPr lang="en-US" dirty="0"/>
              <a:t> = </a:t>
            </a:r>
            <a:r>
              <a:rPr lang="en-US" dirty="0" err="1"/>
              <a:t>rememberNavController</a:t>
            </a:r>
            <a:r>
              <a:rPr lang="en-US" dirty="0"/>
              <a:t>()</a:t>
            </a:r>
          </a:p>
          <a:p>
            <a:r>
              <a:rPr lang="en-US" dirty="0"/>
              <a:t>            </a:t>
            </a:r>
          </a:p>
          <a:p>
            <a:r>
              <a:rPr lang="en-US" dirty="0"/>
              <a:t>            </a:t>
            </a:r>
            <a:r>
              <a:rPr lang="en-US" dirty="0" err="1"/>
              <a:t>NewsNowTheme</a:t>
            </a:r>
            <a:r>
              <a:rPr lang="en-US" dirty="0"/>
              <a:t> {</a:t>
            </a:r>
          </a:p>
          <a:p>
            <a:r>
              <a:rPr lang="en-US" dirty="0"/>
              <a:t>                Scaffold(modifier = </a:t>
            </a:r>
            <a:r>
              <a:rPr lang="en-US" dirty="0" err="1"/>
              <a:t>Modifier.fillMaxSize</a:t>
            </a:r>
            <a:r>
              <a:rPr lang="en-US" dirty="0"/>
              <a:t>()) { </a:t>
            </a:r>
            <a:r>
              <a:rPr lang="en-US" dirty="0" err="1"/>
              <a:t>innerPadding</a:t>
            </a:r>
            <a:r>
              <a:rPr lang="en-US" dirty="0"/>
              <a:t> -&gt;</a:t>
            </a:r>
          </a:p>
          <a:p>
            <a:r>
              <a:rPr lang="en-US" dirty="0"/>
              <a:t>                    Column(</a:t>
            </a:r>
          </a:p>
          <a:p>
            <a:r>
              <a:rPr lang="en-US" dirty="0"/>
              <a:t>                        modifier = Modifier</a:t>
            </a:r>
          </a:p>
          <a:p>
            <a:r>
              <a:rPr lang="en-US" dirty="0"/>
              <a:t>                            .padding(</a:t>
            </a:r>
            <a:r>
              <a:rPr lang="en-US" dirty="0" err="1"/>
              <a:t>innerPadding</a:t>
            </a:r>
            <a:r>
              <a:rPr lang="en-US" dirty="0"/>
              <a:t>)</a:t>
            </a:r>
          </a:p>
          <a:p>
            <a:r>
              <a:rPr lang="en-US" dirty="0"/>
              <a:t>                            .</a:t>
            </a:r>
            <a:r>
              <a:rPr lang="en-US" dirty="0" err="1"/>
              <a:t>fillMaxSize</a:t>
            </a:r>
            <a:r>
              <a:rPr lang="en-US" dirty="0"/>
              <a:t>()</a:t>
            </a:r>
          </a:p>
          <a:p>
            <a:r>
              <a:rPr lang="en-US" dirty="0"/>
              <a:t>                    ) {</a:t>
            </a:r>
          </a:p>
          <a:p>
            <a:r>
              <a:rPr lang="en-US" dirty="0"/>
              <a:t>                        Text(</a:t>
            </a:r>
          </a:p>
          <a:p>
            <a:r>
              <a:rPr lang="en-US" dirty="0"/>
              <a:t>                            text = "NEWS NOW",</a:t>
            </a:r>
          </a:p>
          <a:p>
            <a:r>
              <a:rPr lang="en-US" dirty="0"/>
              <a:t>                            modifier = </a:t>
            </a:r>
            <a:r>
              <a:rPr lang="en-US" dirty="0" err="1"/>
              <a:t>Modifier.align</a:t>
            </a:r>
            <a:r>
              <a:rPr lang="en-US" dirty="0"/>
              <a:t>(</a:t>
            </a:r>
            <a:r>
              <a:rPr lang="en-US" dirty="0" err="1"/>
              <a:t>Alignment.CenterHorizontally</a:t>
            </a:r>
            <a:r>
              <a:rPr lang="en-US" dirty="0"/>
              <a:t>),</a:t>
            </a:r>
          </a:p>
          <a:p>
            <a:r>
              <a:rPr lang="en-US" dirty="0"/>
              <a:t>                            color = </a:t>
            </a:r>
            <a:r>
              <a:rPr lang="en-US" dirty="0" err="1"/>
              <a:t>Color.Red</a:t>
            </a:r>
            <a:r>
              <a:rPr lang="en-US" dirty="0"/>
              <a:t>,</a:t>
            </a:r>
          </a:p>
          <a:p>
            <a:r>
              <a:rPr lang="en-US" dirty="0"/>
              <a:t>                            </a:t>
            </a:r>
            <a:r>
              <a:rPr lang="en-US" dirty="0" err="1"/>
              <a:t>fontSize</a:t>
            </a:r>
            <a:r>
              <a:rPr lang="en-US" dirty="0"/>
              <a:t> = 25.sp,</a:t>
            </a:r>
          </a:p>
          <a:p>
            <a:r>
              <a:rPr lang="en-US" dirty="0"/>
              <a:t>                            </a:t>
            </a:r>
            <a:r>
              <a:rPr lang="en-US" dirty="0" err="1"/>
              <a:t>fontFamily</a:t>
            </a:r>
            <a:r>
              <a:rPr lang="en-US" dirty="0"/>
              <a:t> = </a:t>
            </a:r>
            <a:r>
              <a:rPr lang="en-US" dirty="0" err="1"/>
              <a:t>FontFamily.Serif</a:t>
            </a:r>
            <a:endParaRPr lang="en-US" dirty="0"/>
          </a:p>
          <a:p>
            <a:r>
              <a:rPr lang="en-US" dirty="0"/>
              <a:t>                        )</a:t>
            </a:r>
          </a:p>
          <a:p>
            <a:r>
              <a:rPr lang="en-US" dirty="0"/>
              <a:t>                        </a:t>
            </a:r>
          </a:p>
        </p:txBody>
      </p:sp>
    </p:spTree>
    <p:extLst>
      <p:ext uri="{BB962C8B-B14F-4D97-AF65-F5344CB8AC3E}">
        <p14:creationId xmlns:p14="http://schemas.microsoft.com/office/powerpoint/2010/main" val="21434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E4C01-3211-4A73-A3BA-D63EAFA7A91B}"/>
              </a:ext>
            </a:extLst>
          </p:cNvPr>
          <p:cNvSpPr txBox="1"/>
          <p:nvPr/>
        </p:nvSpPr>
        <p:spPr>
          <a:xfrm>
            <a:off x="233680" y="58846"/>
            <a:ext cx="9017000" cy="6740307"/>
          </a:xfrm>
          <a:prstGeom prst="rect">
            <a:avLst/>
          </a:prstGeom>
          <a:noFill/>
        </p:spPr>
        <p:txBody>
          <a:bodyPr wrap="square">
            <a:spAutoFit/>
          </a:bodyPr>
          <a:lstStyle/>
          <a:p>
            <a:r>
              <a:rPr lang="en-US" dirty="0"/>
              <a:t> public void </a:t>
            </a:r>
            <a:r>
              <a:rPr lang="en-US" dirty="0" err="1"/>
              <a:t>onClick</a:t>
            </a:r>
            <a:r>
              <a:rPr lang="en-US" dirty="0"/>
              <a:t>(View v) {</a:t>
            </a:r>
          </a:p>
          <a:p>
            <a:r>
              <a:rPr lang="en-US" dirty="0"/>
              <a:t>                runs = runs+2;</a:t>
            </a:r>
          </a:p>
          <a:p>
            <a:r>
              <a:rPr lang="en-US" dirty="0"/>
              <a:t>                </a:t>
            </a:r>
            <a:r>
              <a:rPr lang="en-US" dirty="0" err="1"/>
              <a:t>run.setText</a:t>
            </a:r>
            <a:r>
              <a:rPr lang="en-US" dirty="0"/>
              <a:t>(</a:t>
            </a:r>
            <a:r>
              <a:rPr lang="en-US" dirty="0" err="1"/>
              <a:t>Integer.toString</a:t>
            </a:r>
            <a:r>
              <a:rPr lang="en-US" dirty="0"/>
              <a:t>(runs));</a:t>
            </a:r>
          </a:p>
          <a:p>
            <a:r>
              <a:rPr lang="en-US" dirty="0"/>
              <a:t>                balls = balls+1;</a:t>
            </a:r>
          </a:p>
          <a:p>
            <a:r>
              <a:rPr lang="en-US" dirty="0" err="1"/>
              <a:t>over.setText</a:t>
            </a:r>
            <a:r>
              <a:rPr lang="en-US" dirty="0"/>
              <a:t>(</a:t>
            </a:r>
            <a:r>
              <a:rPr lang="en-US" dirty="0" err="1"/>
              <a:t>Integer.toString</a:t>
            </a:r>
            <a:r>
              <a:rPr lang="en-US" dirty="0"/>
              <a:t>(balls));</a:t>
            </a:r>
          </a:p>
          <a:p>
            <a:r>
              <a:rPr lang="en-US" dirty="0"/>
              <a:t>            }</a:t>
            </a:r>
          </a:p>
          <a:p>
            <a:r>
              <a:rPr lang="en-US" dirty="0"/>
              <a:t>        });</a:t>
            </a:r>
          </a:p>
          <a:p>
            <a:r>
              <a:rPr lang="en-US" dirty="0"/>
              <a:t>        </a:t>
            </a:r>
            <a:r>
              <a:rPr lang="en-US" dirty="0" err="1"/>
              <a:t>three.setOnClickListener</a:t>
            </a:r>
            <a:r>
              <a:rPr lang="en-US" dirty="0"/>
              <a:t>(new </a:t>
            </a:r>
            <a:r>
              <a:rPr lang="en-US" dirty="0" err="1"/>
              <a:t>View.OnClickListener</a:t>
            </a:r>
            <a:r>
              <a:rPr lang="en-US" dirty="0"/>
              <a:t>() {</a:t>
            </a:r>
          </a:p>
          <a:p>
            <a:r>
              <a:rPr lang="en-US" dirty="0"/>
              <a:t>            @Override</a:t>
            </a:r>
          </a:p>
          <a:p>
            <a:r>
              <a:rPr lang="en-US" dirty="0"/>
              <a:t>            public void </a:t>
            </a:r>
            <a:r>
              <a:rPr lang="en-US" dirty="0" err="1"/>
              <a:t>onClick</a:t>
            </a:r>
            <a:r>
              <a:rPr lang="en-US" dirty="0"/>
              <a:t>(View v) {</a:t>
            </a:r>
          </a:p>
          <a:p>
            <a:r>
              <a:rPr lang="en-US" dirty="0"/>
              <a:t>                runs = runs+3;</a:t>
            </a:r>
          </a:p>
          <a:p>
            <a:r>
              <a:rPr lang="en-US" dirty="0"/>
              <a:t>                </a:t>
            </a:r>
            <a:r>
              <a:rPr lang="en-US" dirty="0" err="1"/>
              <a:t>run.setText</a:t>
            </a:r>
            <a:r>
              <a:rPr lang="en-US" dirty="0"/>
              <a:t>(</a:t>
            </a:r>
            <a:r>
              <a:rPr lang="en-US" dirty="0" err="1"/>
              <a:t>Integer.toString</a:t>
            </a:r>
            <a:r>
              <a:rPr lang="en-US" dirty="0"/>
              <a:t>(runs));</a:t>
            </a:r>
          </a:p>
          <a:p>
            <a:r>
              <a:rPr lang="en-US" dirty="0"/>
              <a:t>                balls = balls+1;</a:t>
            </a:r>
          </a:p>
          <a:p>
            <a:r>
              <a:rPr lang="en-US" dirty="0"/>
              <a:t>                </a:t>
            </a:r>
            <a:r>
              <a:rPr lang="en-US" dirty="0" err="1"/>
              <a:t>over.setText</a:t>
            </a:r>
            <a:r>
              <a:rPr lang="en-US" dirty="0"/>
              <a:t>(</a:t>
            </a:r>
            <a:r>
              <a:rPr lang="en-US" dirty="0" err="1"/>
              <a:t>Integer.toString</a:t>
            </a:r>
            <a:r>
              <a:rPr lang="en-US" dirty="0"/>
              <a:t>(balls));</a:t>
            </a:r>
          </a:p>
          <a:p>
            <a:r>
              <a:rPr lang="en-US" dirty="0"/>
              <a:t>            }</a:t>
            </a:r>
          </a:p>
          <a:p>
            <a:r>
              <a:rPr lang="en-US" dirty="0"/>
              <a:t>        });</a:t>
            </a:r>
          </a:p>
          <a:p>
            <a:r>
              <a:rPr lang="en-US" dirty="0"/>
              <a:t>        </a:t>
            </a:r>
            <a:r>
              <a:rPr lang="en-US" dirty="0" err="1"/>
              <a:t>four.setOnClickListener</a:t>
            </a:r>
            <a:r>
              <a:rPr lang="en-US" dirty="0"/>
              <a:t>(new </a:t>
            </a:r>
            <a:r>
              <a:rPr lang="en-US" dirty="0" err="1"/>
              <a:t>View.OnClickListener</a:t>
            </a:r>
            <a:r>
              <a:rPr lang="en-US" dirty="0"/>
              <a:t>() {</a:t>
            </a:r>
          </a:p>
          <a:p>
            <a:r>
              <a:rPr lang="en-US" dirty="0"/>
              <a:t>            @Override</a:t>
            </a:r>
          </a:p>
          <a:p>
            <a:r>
              <a:rPr lang="en-US" dirty="0"/>
              <a:t>            public void </a:t>
            </a:r>
            <a:r>
              <a:rPr lang="en-US" dirty="0" err="1"/>
              <a:t>onClick</a:t>
            </a:r>
            <a:r>
              <a:rPr lang="en-US" dirty="0"/>
              <a:t>(View v) {</a:t>
            </a:r>
          </a:p>
          <a:p>
            <a:r>
              <a:rPr lang="en-US" dirty="0"/>
              <a:t>                runs = runs+4;</a:t>
            </a:r>
          </a:p>
          <a:p>
            <a:r>
              <a:rPr lang="en-US" dirty="0"/>
              <a:t>  </a:t>
            </a:r>
            <a:r>
              <a:rPr lang="en-US" dirty="0" err="1"/>
              <a:t>run.setText</a:t>
            </a:r>
            <a:r>
              <a:rPr lang="en-US" dirty="0"/>
              <a:t>(</a:t>
            </a:r>
            <a:r>
              <a:rPr lang="en-US" dirty="0" err="1"/>
              <a:t>Integer.toString</a:t>
            </a:r>
            <a:r>
              <a:rPr lang="en-US" dirty="0"/>
              <a:t>(runs));</a:t>
            </a:r>
          </a:p>
          <a:p>
            <a:r>
              <a:rPr lang="en-US" dirty="0"/>
              <a:t>                balls = balls+1;</a:t>
            </a:r>
          </a:p>
          <a:p>
            <a:r>
              <a:rPr lang="en-US" dirty="0"/>
              <a:t>                </a:t>
            </a:r>
            <a:r>
              <a:rPr lang="en-US" dirty="0" err="1"/>
              <a:t>over.setText</a:t>
            </a:r>
            <a:r>
              <a:rPr lang="en-US" dirty="0"/>
              <a:t>(</a:t>
            </a:r>
            <a:r>
              <a:rPr lang="en-US" dirty="0" err="1"/>
              <a:t>Integer.toString</a:t>
            </a:r>
            <a:r>
              <a:rPr lang="en-US" dirty="0"/>
              <a:t>(balls));</a:t>
            </a:r>
          </a:p>
          <a:p>
            <a:r>
              <a:rPr lang="en-US" dirty="0"/>
              <a:t>            }</a:t>
            </a:r>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C3F986-14A4-419D-5845-714A73A4F96D}"/>
              </a:ext>
            </a:extLst>
          </p:cNvPr>
          <p:cNvSpPr txBox="1"/>
          <p:nvPr/>
        </p:nvSpPr>
        <p:spPr>
          <a:xfrm>
            <a:off x="259080" y="121920"/>
            <a:ext cx="10911840" cy="5909310"/>
          </a:xfrm>
          <a:prstGeom prst="rect">
            <a:avLst/>
          </a:prstGeom>
          <a:noFill/>
        </p:spPr>
        <p:txBody>
          <a:bodyPr wrap="square">
            <a:spAutoFit/>
          </a:bodyPr>
          <a:lstStyle/>
          <a:p>
            <a:r>
              <a:rPr lang="en-IN" dirty="0"/>
              <a:t>Text(</a:t>
            </a:r>
          </a:p>
          <a:p>
            <a:r>
              <a:rPr lang="en-IN" dirty="0"/>
              <a:t>                            text = "NEWS NOW",</a:t>
            </a:r>
          </a:p>
          <a:p>
            <a:r>
              <a:rPr lang="en-IN" dirty="0"/>
              <a:t>                            modifier = </a:t>
            </a:r>
            <a:r>
              <a:rPr lang="en-IN" dirty="0" err="1"/>
              <a:t>Modifier.align</a:t>
            </a:r>
            <a:r>
              <a:rPr lang="en-IN" dirty="0"/>
              <a:t>(</a:t>
            </a:r>
            <a:r>
              <a:rPr lang="en-IN" dirty="0" err="1"/>
              <a:t>Alignment.CenterHorizontally</a:t>
            </a:r>
            <a:r>
              <a:rPr lang="en-IN" dirty="0"/>
              <a:t>),</a:t>
            </a:r>
          </a:p>
          <a:p>
            <a:r>
              <a:rPr lang="en-IN" dirty="0"/>
              <a:t>                            </a:t>
            </a:r>
            <a:r>
              <a:rPr lang="en-IN" dirty="0" err="1"/>
              <a:t>color</a:t>
            </a:r>
            <a:r>
              <a:rPr lang="en-IN" dirty="0"/>
              <a:t> = </a:t>
            </a:r>
            <a:r>
              <a:rPr lang="en-IN" dirty="0" err="1"/>
              <a:t>Color.Red</a:t>
            </a:r>
            <a:r>
              <a:rPr lang="en-IN" dirty="0"/>
              <a:t>,</a:t>
            </a:r>
          </a:p>
          <a:p>
            <a:r>
              <a:rPr lang="en-IN" dirty="0"/>
              <a:t>                            </a:t>
            </a:r>
            <a:r>
              <a:rPr lang="en-IN" dirty="0" err="1"/>
              <a:t>fontSize</a:t>
            </a:r>
            <a:r>
              <a:rPr lang="en-IN" dirty="0"/>
              <a:t> = 25.sp,</a:t>
            </a:r>
          </a:p>
          <a:p>
            <a:r>
              <a:rPr lang="en-IN" dirty="0"/>
              <a:t>                            </a:t>
            </a:r>
            <a:r>
              <a:rPr lang="en-IN" dirty="0" err="1"/>
              <a:t>fontFamily</a:t>
            </a:r>
            <a:r>
              <a:rPr lang="en-IN" dirty="0"/>
              <a:t> = </a:t>
            </a:r>
            <a:r>
              <a:rPr lang="en-IN" dirty="0" err="1"/>
              <a:t>FontFamily.Serif</a:t>
            </a:r>
            <a:endParaRPr lang="en-IN" dirty="0"/>
          </a:p>
          <a:p>
            <a:r>
              <a:rPr lang="en-IN" dirty="0"/>
              <a:t>                        )</a:t>
            </a:r>
          </a:p>
          <a:p>
            <a:r>
              <a:rPr lang="en-IN" dirty="0"/>
              <a:t>                        </a:t>
            </a:r>
            <a:r>
              <a:rPr lang="en-IN" dirty="0" err="1"/>
              <a:t>NavHost</a:t>
            </a:r>
            <a:r>
              <a:rPr lang="en-IN" dirty="0"/>
              <a:t>(</a:t>
            </a:r>
            <a:r>
              <a:rPr lang="en-IN" dirty="0" err="1"/>
              <a:t>navController</a:t>
            </a:r>
            <a:r>
              <a:rPr lang="en-IN" dirty="0"/>
              <a:t> = </a:t>
            </a:r>
            <a:r>
              <a:rPr lang="en-IN" dirty="0" err="1"/>
              <a:t>navController</a:t>
            </a:r>
            <a:r>
              <a:rPr lang="en-IN" dirty="0"/>
              <a:t>, </a:t>
            </a:r>
            <a:r>
              <a:rPr lang="en-IN" dirty="0" err="1"/>
              <a:t>startDestination</a:t>
            </a:r>
            <a:r>
              <a:rPr lang="en-IN" dirty="0"/>
              <a:t> = </a:t>
            </a:r>
            <a:r>
              <a:rPr lang="en-IN" dirty="0" err="1"/>
              <a:t>HomePageScreen</a:t>
            </a:r>
            <a:r>
              <a:rPr lang="en-IN" dirty="0"/>
              <a:t>) {</a:t>
            </a:r>
          </a:p>
          <a:p>
            <a:r>
              <a:rPr lang="en-IN" dirty="0"/>
              <a:t>                            composable&lt;</a:t>
            </a:r>
            <a:r>
              <a:rPr lang="en-IN" dirty="0" err="1"/>
              <a:t>HomePageScreen</a:t>
            </a:r>
            <a:r>
              <a:rPr lang="en-IN" dirty="0"/>
              <a:t>&gt; {</a:t>
            </a:r>
          </a:p>
          <a:p>
            <a:r>
              <a:rPr lang="en-IN" dirty="0"/>
              <a:t>                                </a:t>
            </a:r>
            <a:r>
              <a:rPr lang="en-IN" dirty="0" err="1"/>
              <a:t>HomePage</a:t>
            </a:r>
            <a:r>
              <a:rPr lang="en-IN" dirty="0"/>
              <a:t>(</a:t>
            </a:r>
            <a:r>
              <a:rPr lang="en-IN" dirty="0" err="1"/>
              <a:t>newsViewModel,navController</a:t>
            </a:r>
            <a:r>
              <a:rPr lang="en-IN" dirty="0"/>
              <a:t>)</a:t>
            </a:r>
          </a:p>
          <a:p>
            <a:r>
              <a:rPr lang="en-IN" dirty="0"/>
              <a:t>                            }</a:t>
            </a:r>
          </a:p>
          <a:p>
            <a:endParaRPr lang="en-IN" dirty="0"/>
          </a:p>
          <a:p>
            <a:r>
              <a:rPr lang="en-IN" dirty="0"/>
              <a:t>                            composable&lt;</a:t>
            </a:r>
            <a:r>
              <a:rPr lang="en-IN" dirty="0" err="1"/>
              <a:t>NewsArticleScreen</a:t>
            </a:r>
            <a:r>
              <a:rPr lang="en-IN" dirty="0"/>
              <a:t>&gt; {</a:t>
            </a:r>
          </a:p>
          <a:p>
            <a:r>
              <a:rPr lang="en-IN" dirty="0"/>
              <a:t>                                </a:t>
            </a:r>
            <a:r>
              <a:rPr lang="en-IN" dirty="0" err="1"/>
              <a:t>val</a:t>
            </a:r>
            <a:r>
              <a:rPr lang="en-IN" dirty="0"/>
              <a:t> </a:t>
            </a:r>
            <a:r>
              <a:rPr lang="en-IN" dirty="0" err="1"/>
              <a:t>args</a:t>
            </a:r>
            <a:r>
              <a:rPr lang="en-IN" dirty="0"/>
              <a:t> = </a:t>
            </a:r>
            <a:r>
              <a:rPr lang="en-IN" dirty="0" err="1"/>
              <a:t>it.toRoute</a:t>
            </a:r>
            <a:r>
              <a:rPr lang="en-IN" dirty="0"/>
              <a:t>&lt;</a:t>
            </a:r>
            <a:r>
              <a:rPr lang="en-IN" dirty="0" err="1"/>
              <a:t>NewsArticleScreen</a:t>
            </a:r>
            <a:r>
              <a:rPr lang="en-IN" dirty="0"/>
              <a:t>&gt;()</a:t>
            </a:r>
          </a:p>
          <a:p>
            <a:r>
              <a:rPr lang="en-IN" dirty="0"/>
              <a:t>                                </a:t>
            </a:r>
            <a:r>
              <a:rPr lang="en-IN" dirty="0" err="1"/>
              <a:t>NewsArticlePage</a:t>
            </a:r>
            <a:r>
              <a:rPr lang="en-IN" dirty="0"/>
              <a:t>(args.url)</a:t>
            </a:r>
          </a:p>
          <a:p>
            <a:r>
              <a:rPr lang="en-IN" dirty="0"/>
              <a:t>                            }</a:t>
            </a:r>
          </a:p>
          <a:p>
            <a:r>
              <a:rPr lang="en-IN" dirty="0"/>
              <a:t>                        </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94400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B709BB-8D9C-7AB1-2125-26293928B3B4}"/>
              </a:ext>
            </a:extLst>
          </p:cNvPr>
          <p:cNvSpPr txBox="1"/>
          <p:nvPr/>
        </p:nvSpPr>
        <p:spPr>
          <a:xfrm>
            <a:off x="1844040" y="643948"/>
            <a:ext cx="11176000" cy="6186309"/>
          </a:xfrm>
          <a:prstGeom prst="rect">
            <a:avLst/>
          </a:prstGeom>
          <a:noFill/>
        </p:spPr>
        <p:txBody>
          <a:bodyPr wrap="square">
            <a:spAutoFit/>
          </a:bodyPr>
          <a:lstStyle/>
          <a:p>
            <a:r>
              <a:rPr lang="en-IN" dirty="0"/>
              <a:t>package </a:t>
            </a:r>
            <a:r>
              <a:rPr lang="en-IN" dirty="0" err="1"/>
              <a:t>np.com.bimalkafle.newsnow</a:t>
            </a:r>
            <a:endParaRPr lang="en-IN" dirty="0"/>
          </a:p>
          <a:p>
            <a:endParaRPr lang="en-IN" dirty="0"/>
          </a:p>
          <a:p>
            <a:r>
              <a:rPr lang="en-IN" dirty="0"/>
              <a:t>import </a:t>
            </a:r>
            <a:r>
              <a:rPr lang="en-IN" dirty="0" err="1"/>
              <a:t>androidx.compose.foundation.border</a:t>
            </a:r>
            <a:endParaRPr lang="en-IN" dirty="0"/>
          </a:p>
          <a:p>
            <a:r>
              <a:rPr lang="en-IN" dirty="0"/>
              <a:t>import </a:t>
            </a:r>
            <a:r>
              <a:rPr lang="en-IN" dirty="0" err="1"/>
              <a:t>androidx.compose.foundation.horizontalScroll</a:t>
            </a:r>
            <a:endParaRPr lang="en-IN" dirty="0"/>
          </a:p>
          <a:p>
            <a:r>
              <a:rPr lang="en-IN" dirty="0"/>
              <a:t>import </a:t>
            </a:r>
            <a:r>
              <a:rPr lang="en-IN" dirty="0" err="1"/>
              <a:t>androidx.compose.foundation.layout.Column</a:t>
            </a:r>
            <a:endParaRPr lang="en-IN" dirty="0"/>
          </a:p>
          <a:p>
            <a:r>
              <a:rPr lang="en-IN" dirty="0"/>
              <a:t>import </a:t>
            </a:r>
            <a:r>
              <a:rPr lang="en-IN" dirty="0" err="1"/>
              <a:t>androidx.compose.foundation.layout.Row</a:t>
            </a:r>
            <a:endParaRPr lang="en-IN" dirty="0"/>
          </a:p>
          <a:p>
            <a:r>
              <a:rPr lang="en-IN" dirty="0"/>
              <a:t>import </a:t>
            </a:r>
            <a:r>
              <a:rPr lang="en-IN" dirty="0" err="1"/>
              <a:t>androidx.compose.foundation.layout.aspectRatio</a:t>
            </a:r>
            <a:endParaRPr lang="en-IN" dirty="0"/>
          </a:p>
          <a:p>
            <a:r>
              <a:rPr lang="en-IN" dirty="0"/>
              <a:t>import </a:t>
            </a:r>
            <a:r>
              <a:rPr lang="en-IN" dirty="0" err="1"/>
              <a:t>androidx.compose.foundation.layout.fillMaxSize</a:t>
            </a:r>
            <a:endParaRPr lang="en-IN" dirty="0"/>
          </a:p>
          <a:p>
            <a:r>
              <a:rPr lang="en-IN" dirty="0"/>
              <a:t>import </a:t>
            </a:r>
            <a:r>
              <a:rPr lang="en-IN" dirty="0" err="1"/>
              <a:t>androidx.compose.foundation.layout.fillMaxWidth</a:t>
            </a:r>
            <a:endParaRPr lang="en-IN" dirty="0"/>
          </a:p>
          <a:p>
            <a:r>
              <a:rPr lang="en-IN" dirty="0"/>
              <a:t>import </a:t>
            </a:r>
            <a:r>
              <a:rPr lang="en-IN" dirty="0" err="1"/>
              <a:t>androidx.compose.foundation.layout.height</a:t>
            </a:r>
            <a:endParaRPr lang="en-IN" dirty="0"/>
          </a:p>
          <a:p>
            <a:r>
              <a:rPr lang="en-IN" dirty="0"/>
              <a:t>import </a:t>
            </a:r>
            <a:r>
              <a:rPr lang="en-IN" dirty="0" err="1"/>
              <a:t>androidx.compose.foundation.layout.padding</a:t>
            </a:r>
            <a:endParaRPr lang="en-IN" dirty="0"/>
          </a:p>
          <a:p>
            <a:r>
              <a:rPr lang="en-IN" dirty="0"/>
              <a:t>import </a:t>
            </a:r>
            <a:r>
              <a:rPr lang="en-IN" dirty="0" err="1"/>
              <a:t>androidx.compose.foundation.layout.size</a:t>
            </a:r>
            <a:endParaRPr lang="en-IN" dirty="0"/>
          </a:p>
          <a:p>
            <a:r>
              <a:rPr lang="en-IN" dirty="0"/>
              <a:t>import </a:t>
            </a:r>
            <a:r>
              <a:rPr lang="en-IN" dirty="0" err="1"/>
              <a:t>androidx.compose.foundation.lazy.LazyColumn</a:t>
            </a:r>
            <a:endParaRPr lang="en-IN" dirty="0"/>
          </a:p>
          <a:p>
            <a:r>
              <a:rPr lang="en-IN" dirty="0"/>
              <a:t>import </a:t>
            </a:r>
            <a:r>
              <a:rPr lang="en-IN" dirty="0" err="1"/>
              <a:t>androidx.compose.foundation.lazy.items</a:t>
            </a:r>
            <a:endParaRPr lang="en-IN" dirty="0"/>
          </a:p>
          <a:p>
            <a:r>
              <a:rPr lang="en-IN" dirty="0"/>
              <a:t>import </a:t>
            </a:r>
            <a:r>
              <a:rPr lang="en-IN" dirty="0" err="1"/>
              <a:t>androidx.compose.foundation.rememberScrollState</a:t>
            </a:r>
            <a:endParaRPr lang="en-IN" dirty="0"/>
          </a:p>
          <a:p>
            <a:r>
              <a:rPr lang="en-IN" dirty="0"/>
              <a:t>import </a:t>
            </a:r>
            <a:r>
              <a:rPr lang="en-IN" dirty="0" err="1"/>
              <a:t>androidx.compose.foundation.shape.CircleShape</a:t>
            </a:r>
            <a:endParaRPr lang="en-IN" dirty="0"/>
          </a:p>
          <a:p>
            <a:r>
              <a:rPr lang="en-IN" dirty="0"/>
              <a:t>import </a:t>
            </a:r>
            <a:r>
              <a:rPr lang="en-IN" dirty="0" err="1"/>
              <a:t>androidx.compose.material.icons.Icons</a:t>
            </a:r>
            <a:endParaRPr lang="en-IN" dirty="0"/>
          </a:p>
          <a:p>
            <a:r>
              <a:rPr lang="en-IN" dirty="0"/>
              <a:t>import </a:t>
            </a:r>
            <a:r>
              <a:rPr lang="en-IN" dirty="0" err="1"/>
              <a:t>androidx.compose.material.icons.filled.Search</a:t>
            </a:r>
            <a:endParaRPr lang="en-IN" dirty="0"/>
          </a:p>
          <a:p>
            <a:r>
              <a:rPr lang="en-IN" dirty="0"/>
              <a:t>import androidx.compose.material3.Button</a:t>
            </a:r>
          </a:p>
          <a:p>
            <a:r>
              <a:rPr lang="en-IN" dirty="0"/>
              <a:t>import androidx.compose.material3.Card</a:t>
            </a:r>
          </a:p>
          <a:p>
            <a:r>
              <a:rPr lang="en-IN" dirty="0"/>
              <a:t>import androidx.compose.material3.CardDefaults</a:t>
            </a:r>
          </a:p>
          <a:p>
            <a:r>
              <a:rPr lang="en-IN" dirty="0"/>
              <a:t>import androidx.compose.material3.Ico</a:t>
            </a:r>
          </a:p>
        </p:txBody>
      </p:sp>
      <p:sp>
        <p:nvSpPr>
          <p:cNvPr id="5" name="TextBox 4">
            <a:extLst>
              <a:ext uri="{FF2B5EF4-FFF2-40B4-BE49-F238E27FC236}">
                <a16:creationId xmlns:a16="http://schemas.microsoft.com/office/drawing/2014/main" id="{C06D189A-6A56-C2E3-73D8-059B4CACE070}"/>
              </a:ext>
            </a:extLst>
          </p:cNvPr>
          <p:cNvSpPr txBox="1"/>
          <p:nvPr/>
        </p:nvSpPr>
        <p:spPr>
          <a:xfrm>
            <a:off x="147320" y="165704"/>
            <a:ext cx="1728358" cy="400110"/>
          </a:xfrm>
          <a:prstGeom prst="rect">
            <a:avLst/>
          </a:prstGeom>
          <a:noFill/>
        </p:spPr>
        <p:txBody>
          <a:bodyPr wrap="none" rtlCol="0">
            <a:spAutoFit/>
          </a:bodyPr>
          <a:lstStyle/>
          <a:p>
            <a:r>
              <a:rPr lang="en-US" sz="2000" u="sng" dirty="0" err="1">
                <a:latin typeface="Times New Roman" panose="02020603050405020304" pitchFamily="18" charset="0"/>
                <a:cs typeface="Times New Roman" panose="02020603050405020304" pitchFamily="18" charset="0"/>
              </a:rPr>
              <a:t>Homepage.kts</a:t>
            </a:r>
            <a:r>
              <a:rPr lang="en-US" sz="2000" u="sng"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9756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F7BC1-F419-13FF-9681-FABF526E76C2}"/>
              </a:ext>
            </a:extLst>
          </p:cNvPr>
          <p:cNvSpPr txBox="1"/>
          <p:nvPr/>
        </p:nvSpPr>
        <p:spPr>
          <a:xfrm>
            <a:off x="502920" y="274321"/>
            <a:ext cx="8564880" cy="5909310"/>
          </a:xfrm>
          <a:prstGeom prst="rect">
            <a:avLst/>
          </a:prstGeom>
          <a:noFill/>
        </p:spPr>
        <p:txBody>
          <a:bodyPr wrap="square">
            <a:spAutoFit/>
          </a:bodyPr>
          <a:lstStyle/>
          <a:p>
            <a:r>
              <a:rPr lang="en-IN" dirty="0"/>
              <a:t>package </a:t>
            </a:r>
            <a:r>
              <a:rPr lang="en-IN" dirty="0" err="1"/>
              <a:t>np.com.bimalkafle.newsnow.ui.theme</a:t>
            </a:r>
            <a:endParaRPr lang="en-IN" dirty="0"/>
          </a:p>
          <a:p>
            <a:endParaRPr lang="en-IN" dirty="0"/>
          </a:p>
          <a:p>
            <a:r>
              <a:rPr lang="en-IN" dirty="0"/>
              <a:t>import androidx.compose.material3.Typography</a:t>
            </a:r>
          </a:p>
          <a:p>
            <a:r>
              <a:rPr lang="en-IN" dirty="0"/>
              <a:t>import </a:t>
            </a:r>
            <a:r>
              <a:rPr lang="en-IN" dirty="0" err="1"/>
              <a:t>androidx.compose.ui.text.TextStyle</a:t>
            </a:r>
            <a:endParaRPr lang="en-IN" dirty="0"/>
          </a:p>
          <a:p>
            <a:r>
              <a:rPr lang="en-IN" dirty="0"/>
              <a:t>import </a:t>
            </a:r>
            <a:r>
              <a:rPr lang="en-IN" dirty="0" err="1"/>
              <a:t>androidx.compose.ui.text.font.FontFamily</a:t>
            </a:r>
            <a:endParaRPr lang="en-IN" dirty="0"/>
          </a:p>
          <a:p>
            <a:r>
              <a:rPr lang="en-IN" dirty="0"/>
              <a:t>import </a:t>
            </a:r>
            <a:r>
              <a:rPr lang="en-IN" dirty="0" err="1"/>
              <a:t>androidx.compose.ui.text.font.FontWeight</a:t>
            </a:r>
            <a:endParaRPr lang="en-IN" dirty="0"/>
          </a:p>
          <a:p>
            <a:r>
              <a:rPr lang="en-IN" dirty="0"/>
              <a:t>import </a:t>
            </a:r>
            <a:r>
              <a:rPr lang="en-IN" dirty="0" err="1"/>
              <a:t>androidx.compose.ui.unit.sp</a:t>
            </a:r>
            <a:endParaRPr lang="en-IN" dirty="0"/>
          </a:p>
          <a:p>
            <a:endParaRPr lang="en-IN" dirty="0"/>
          </a:p>
          <a:p>
            <a:r>
              <a:rPr lang="en-IN" dirty="0"/>
              <a:t>// Set of Material typography styles to start with</a:t>
            </a:r>
          </a:p>
          <a:p>
            <a:r>
              <a:rPr lang="en-IN" dirty="0" err="1"/>
              <a:t>val</a:t>
            </a:r>
            <a:r>
              <a:rPr lang="en-IN" dirty="0"/>
              <a:t> Typography = Typography(</a:t>
            </a:r>
          </a:p>
          <a:p>
            <a:r>
              <a:rPr lang="en-IN" dirty="0"/>
              <a:t>    </a:t>
            </a:r>
            <a:r>
              <a:rPr lang="en-IN" dirty="0" err="1"/>
              <a:t>bodyLarge</a:t>
            </a:r>
            <a:r>
              <a:rPr lang="en-IN" dirty="0"/>
              <a:t> = </a:t>
            </a:r>
            <a:r>
              <a:rPr lang="en-IN" dirty="0" err="1"/>
              <a:t>TextStyle</a:t>
            </a:r>
            <a:r>
              <a:rPr lang="en-IN" dirty="0"/>
              <a:t>(</a:t>
            </a:r>
          </a:p>
          <a:p>
            <a:r>
              <a:rPr lang="en-IN" dirty="0"/>
              <a:t>        </a:t>
            </a:r>
            <a:r>
              <a:rPr lang="en-IN" dirty="0" err="1"/>
              <a:t>fontFamily</a:t>
            </a:r>
            <a:r>
              <a:rPr lang="en-IN" dirty="0"/>
              <a:t> = </a:t>
            </a:r>
            <a:r>
              <a:rPr lang="en-IN" dirty="0" err="1"/>
              <a:t>FontFamily.Default</a:t>
            </a:r>
            <a:r>
              <a:rPr lang="en-IN" dirty="0"/>
              <a:t>,</a:t>
            </a:r>
          </a:p>
          <a:p>
            <a:r>
              <a:rPr lang="en-IN" dirty="0"/>
              <a:t>        </a:t>
            </a:r>
            <a:r>
              <a:rPr lang="en-IN" dirty="0" err="1"/>
              <a:t>fontWeight</a:t>
            </a:r>
            <a:r>
              <a:rPr lang="en-IN" dirty="0"/>
              <a:t> = </a:t>
            </a:r>
            <a:r>
              <a:rPr lang="en-IN" dirty="0" err="1"/>
              <a:t>FontWeight.Normal</a:t>
            </a:r>
            <a:r>
              <a:rPr lang="en-IN" dirty="0"/>
              <a:t>,</a:t>
            </a:r>
          </a:p>
          <a:p>
            <a:r>
              <a:rPr lang="en-IN" dirty="0"/>
              <a:t>        </a:t>
            </a:r>
            <a:r>
              <a:rPr lang="en-IN" dirty="0" err="1"/>
              <a:t>fontSize</a:t>
            </a:r>
            <a:r>
              <a:rPr lang="en-IN" dirty="0"/>
              <a:t> = 16.sp,</a:t>
            </a:r>
          </a:p>
          <a:p>
            <a:r>
              <a:rPr lang="en-IN" dirty="0"/>
              <a:t>        </a:t>
            </a:r>
            <a:r>
              <a:rPr lang="en-IN" dirty="0" err="1"/>
              <a:t>lineHeight</a:t>
            </a:r>
            <a:r>
              <a:rPr lang="en-IN" dirty="0"/>
              <a:t> = 24.sp,</a:t>
            </a:r>
          </a:p>
          <a:p>
            <a:r>
              <a:rPr lang="en-IN" dirty="0"/>
              <a:t>        </a:t>
            </a:r>
            <a:r>
              <a:rPr lang="en-IN" dirty="0" err="1"/>
              <a:t>letterSpacing</a:t>
            </a:r>
            <a:r>
              <a:rPr lang="en-IN" dirty="0"/>
              <a:t> = 0.5.sp</a:t>
            </a:r>
          </a:p>
          <a:p>
            <a:r>
              <a:rPr lang="en-IN" dirty="0"/>
              <a:t>    )</a:t>
            </a:r>
          </a:p>
          <a:p>
            <a:r>
              <a:rPr lang="en-IN" dirty="0"/>
              <a:t>        </a:t>
            </a:r>
            <a:r>
              <a:rPr lang="en-IN" dirty="0" err="1"/>
              <a:t>fontWeight</a:t>
            </a:r>
            <a:r>
              <a:rPr lang="en-IN" dirty="0"/>
              <a:t> = </a:t>
            </a:r>
            <a:r>
              <a:rPr lang="en-IN" dirty="0" err="1"/>
              <a:t>FontWeight.Normal</a:t>
            </a:r>
            <a:r>
              <a:rPr lang="en-IN" dirty="0"/>
              <a:t>,</a:t>
            </a:r>
          </a:p>
          <a:p>
            <a:r>
              <a:rPr lang="en-IN" dirty="0"/>
              <a:t>        </a:t>
            </a:r>
            <a:r>
              <a:rPr lang="en-IN" dirty="0" err="1"/>
              <a:t>fontSize</a:t>
            </a:r>
            <a:r>
              <a:rPr lang="en-IN" dirty="0"/>
              <a:t> = 22.sp,</a:t>
            </a:r>
          </a:p>
          <a:p>
            <a:r>
              <a:rPr lang="en-IN" dirty="0"/>
              <a:t>        </a:t>
            </a:r>
            <a:r>
              <a:rPr lang="en-IN" dirty="0" err="1"/>
              <a:t>lineHeight</a:t>
            </a:r>
            <a:r>
              <a:rPr lang="en-IN" dirty="0"/>
              <a:t> = 28.sp,</a:t>
            </a:r>
          </a:p>
          <a:p>
            <a:r>
              <a:rPr lang="en-IN" dirty="0"/>
              <a:t>        </a:t>
            </a:r>
            <a:r>
              <a:rPr lang="en-IN" dirty="0" err="1"/>
              <a:t>letterSpacing</a:t>
            </a:r>
            <a:r>
              <a:rPr lang="en-IN" dirty="0"/>
              <a:t> = 0.sp</a:t>
            </a:r>
          </a:p>
        </p:txBody>
      </p:sp>
    </p:spTree>
    <p:extLst>
      <p:ext uri="{BB962C8B-B14F-4D97-AF65-F5344CB8AC3E}">
        <p14:creationId xmlns:p14="http://schemas.microsoft.com/office/powerpoint/2010/main" val="391090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F4B379-F690-48DC-ABC1-4211F0EECC2B}"/>
              </a:ext>
            </a:extLst>
          </p:cNvPr>
          <p:cNvSpPr txBox="1"/>
          <p:nvPr/>
        </p:nvSpPr>
        <p:spPr>
          <a:xfrm>
            <a:off x="101600" y="0"/>
            <a:ext cx="9042400" cy="3139321"/>
          </a:xfrm>
          <a:prstGeom prst="rect">
            <a:avLst/>
          </a:prstGeom>
          <a:noFill/>
        </p:spPr>
        <p:txBody>
          <a:bodyPr wrap="square">
            <a:spAutoFit/>
          </a:bodyPr>
          <a:lstStyle/>
          <a:p>
            <a:r>
              <a:rPr lang="en-US" dirty="0"/>
              <a:t>public void </a:t>
            </a:r>
            <a:r>
              <a:rPr lang="en-US" dirty="0" err="1"/>
              <a:t>onClick</a:t>
            </a:r>
            <a:r>
              <a:rPr lang="en-US" dirty="0"/>
              <a:t>(View v) {</a:t>
            </a:r>
          </a:p>
          <a:p>
            <a:r>
              <a:rPr lang="en-US" dirty="0"/>
              <a:t>                String no = </a:t>
            </a:r>
            <a:r>
              <a:rPr lang="en-US" dirty="0" err="1"/>
              <a:t>exruns.getText</a:t>
            </a:r>
            <a:r>
              <a:rPr lang="en-US" dirty="0"/>
              <a:t>().</a:t>
            </a:r>
            <a:r>
              <a:rPr lang="en-US" dirty="0" err="1"/>
              <a:t>toString</a:t>
            </a:r>
            <a:r>
              <a:rPr lang="en-US" dirty="0"/>
              <a:t>();</a:t>
            </a:r>
          </a:p>
          <a:p>
            <a:r>
              <a:rPr lang="en-US" dirty="0"/>
              <a:t>                int zero =0;</a:t>
            </a:r>
          </a:p>
          <a:p>
            <a:r>
              <a:rPr lang="en-US" dirty="0"/>
              <a:t>                int a = </a:t>
            </a:r>
            <a:r>
              <a:rPr lang="en-US" dirty="0" err="1"/>
              <a:t>Integer.parseInt</a:t>
            </a:r>
            <a:r>
              <a:rPr lang="en-US" dirty="0"/>
              <a:t>(no);</a:t>
            </a:r>
          </a:p>
          <a:p>
            <a:r>
              <a:rPr lang="en-US" dirty="0"/>
              <a:t>                runs = </a:t>
            </a:r>
            <a:r>
              <a:rPr lang="en-US" dirty="0" err="1"/>
              <a:t>runs+a</a:t>
            </a:r>
            <a:r>
              <a:rPr lang="en-US" dirty="0"/>
              <a:t>;</a:t>
            </a:r>
          </a:p>
          <a:p>
            <a:r>
              <a:rPr lang="en-US" dirty="0"/>
              <a:t>                </a:t>
            </a:r>
            <a:r>
              <a:rPr lang="en-US" dirty="0" err="1"/>
              <a:t>run.setText</a:t>
            </a:r>
            <a:r>
              <a:rPr lang="en-US" dirty="0"/>
              <a:t>(</a:t>
            </a:r>
            <a:r>
              <a:rPr lang="en-US" dirty="0" err="1"/>
              <a:t>Integer.toString</a:t>
            </a:r>
            <a:r>
              <a:rPr lang="en-US" dirty="0"/>
              <a:t>(runs));</a:t>
            </a:r>
          </a:p>
          <a:p>
            <a:r>
              <a:rPr lang="en-US" dirty="0"/>
              <a:t>                </a:t>
            </a:r>
            <a:r>
              <a:rPr lang="en-US" dirty="0" err="1"/>
              <a:t>exruns.setText</a:t>
            </a:r>
            <a:r>
              <a:rPr lang="en-US" dirty="0"/>
              <a:t>(</a:t>
            </a:r>
            <a:r>
              <a:rPr lang="en-US" dirty="0" err="1"/>
              <a:t>Integer.toString</a:t>
            </a:r>
            <a:r>
              <a:rPr lang="en-US" dirty="0"/>
              <a:t>(zero));</a:t>
            </a:r>
          </a:p>
          <a:p>
            <a:r>
              <a:rPr lang="en-US" dirty="0"/>
              <a:t>            }</a:t>
            </a:r>
          </a:p>
          <a:p>
            <a:r>
              <a:rPr lang="en-US" dirty="0"/>
              <a:t>        });</a:t>
            </a:r>
          </a:p>
          <a:p>
            <a:r>
              <a:rPr lang="en-US" dirty="0"/>
              <a:t>    }</a:t>
            </a:r>
          </a:p>
          <a:p>
            <a:r>
              <a:rPr lang="en-US" dirty="0"/>
              <a:t>}</a:t>
            </a:r>
          </a:p>
        </p:txBody>
      </p:sp>
      <p:sp>
        <p:nvSpPr>
          <p:cNvPr id="4" name="TextBox 3">
            <a:extLst>
              <a:ext uri="{FF2B5EF4-FFF2-40B4-BE49-F238E27FC236}">
                <a16:creationId xmlns:a16="http://schemas.microsoft.com/office/drawing/2014/main" id="{8605D450-9245-43EC-B8C6-CCA59DCACC67}"/>
              </a:ext>
            </a:extLst>
          </p:cNvPr>
          <p:cNvSpPr txBox="1"/>
          <p:nvPr/>
        </p:nvSpPr>
        <p:spPr>
          <a:xfrm>
            <a:off x="101600" y="3429000"/>
            <a:ext cx="2194832" cy="400110"/>
          </a:xfrm>
          <a:prstGeom prst="rect">
            <a:avLst/>
          </a:prstGeom>
          <a:noFill/>
        </p:spPr>
        <p:txBody>
          <a:bodyPr wrap="none" rtlCol="0">
            <a:spAutoFit/>
          </a:bodyPr>
          <a:lstStyle/>
          <a:p>
            <a:r>
              <a:rPr lang="en-US" sz="2000" u="sng" dirty="0">
                <a:latin typeface="Times New Roman" panose="02020603050405020304" pitchFamily="18" charset="0"/>
                <a:cs typeface="Times New Roman" panose="02020603050405020304" pitchFamily="18" charset="0"/>
              </a:rPr>
              <a:t>Activity_main.xml:</a:t>
            </a:r>
          </a:p>
        </p:txBody>
      </p:sp>
      <p:sp>
        <p:nvSpPr>
          <p:cNvPr id="6" name="TextBox 5">
            <a:extLst>
              <a:ext uri="{FF2B5EF4-FFF2-40B4-BE49-F238E27FC236}">
                <a16:creationId xmlns:a16="http://schemas.microsoft.com/office/drawing/2014/main" id="{ABA700AA-973F-432C-89C2-7ED1BEEFB94F}"/>
              </a:ext>
            </a:extLst>
          </p:cNvPr>
          <p:cNvSpPr txBox="1"/>
          <p:nvPr/>
        </p:nvSpPr>
        <p:spPr>
          <a:xfrm>
            <a:off x="1199016" y="3829110"/>
            <a:ext cx="8890000" cy="2862322"/>
          </a:xfrm>
          <a:prstGeom prst="rect">
            <a:avLst/>
          </a:prstGeom>
          <a:noFill/>
        </p:spPr>
        <p:txBody>
          <a:bodyPr wrap="square">
            <a:spAutoFit/>
          </a:bodyPr>
          <a:lstStyle/>
          <a:p>
            <a:r>
              <a:rPr lang="en-US" dirty="0"/>
              <a:t>@Composable</a:t>
            </a:r>
          </a:p>
          <a:p>
            <a:r>
              <a:rPr lang="en-US" dirty="0"/>
              <a:t>fun </a:t>
            </a:r>
            <a:r>
              <a:rPr lang="en-US" dirty="0" err="1"/>
              <a:t>NewsArticlePage</a:t>
            </a:r>
            <a:r>
              <a:rPr lang="en-US" dirty="0"/>
              <a:t>(url: String) {</a:t>
            </a:r>
          </a:p>
          <a:p>
            <a:r>
              <a:rPr lang="en-US" dirty="0"/>
              <a:t>    </a:t>
            </a:r>
            <a:r>
              <a:rPr lang="en-US" dirty="0" err="1"/>
              <a:t>AndroidView</a:t>
            </a:r>
            <a:r>
              <a:rPr lang="en-US" dirty="0"/>
              <a:t>(factory = { context -&gt;</a:t>
            </a:r>
          </a:p>
          <a:p>
            <a:r>
              <a:rPr lang="en-US" dirty="0"/>
              <a:t>        WebView(context).apply {</a:t>
            </a:r>
          </a:p>
          <a:p>
            <a:r>
              <a:rPr lang="en-US" dirty="0"/>
              <a:t>            </a:t>
            </a:r>
            <a:r>
              <a:rPr lang="en-US" dirty="0" err="1"/>
              <a:t>settings.javaScriptEnabled</a:t>
            </a:r>
            <a:r>
              <a:rPr lang="en-US" dirty="0"/>
              <a:t> = true</a:t>
            </a:r>
          </a:p>
          <a:p>
            <a:r>
              <a:rPr lang="en-US" dirty="0"/>
              <a:t>            </a:t>
            </a:r>
            <a:r>
              <a:rPr lang="en-US" dirty="0" err="1"/>
              <a:t>webViewClient</a:t>
            </a:r>
            <a:r>
              <a:rPr lang="en-US" dirty="0"/>
              <a:t> = </a:t>
            </a:r>
            <a:r>
              <a:rPr lang="en-US" dirty="0" err="1"/>
              <a:t>WebViewClient</a:t>
            </a:r>
            <a:r>
              <a:rPr lang="en-US" dirty="0"/>
              <a:t>()</a:t>
            </a:r>
          </a:p>
          <a:p>
            <a:r>
              <a:rPr lang="en-US" dirty="0"/>
              <a:t>            </a:t>
            </a:r>
            <a:r>
              <a:rPr lang="en-US" dirty="0" err="1"/>
              <a:t>loadUrl</a:t>
            </a:r>
            <a:r>
              <a:rPr lang="en-US" dirty="0"/>
              <a:t>(</a:t>
            </a:r>
            <a:r>
              <a:rPr lang="en-US" dirty="0" err="1"/>
              <a:t>url</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8539125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341</TotalTime>
  <Words>2657</Words>
  <Application>Microsoft Office PowerPoint</Application>
  <PresentationFormat>Widescreen</PresentationFormat>
  <Paragraphs>397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Consolas</vt:lpstr>
      <vt:lpstr>Söhne</vt:lpstr>
      <vt:lpstr>Times New Roman</vt:lpstr>
      <vt:lpstr>Trebuchet MS</vt:lpstr>
      <vt:lpstr>Wingdings</vt:lpstr>
      <vt:lpstr>Wingdings 3</vt:lpstr>
      <vt:lpstr>Facet</vt:lpstr>
      <vt:lpstr>     NEWS NOW APP</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prince yadharuv</cp:lastModifiedBy>
  <cp:revision>12</cp:revision>
  <dcterms:created xsi:type="dcterms:W3CDTF">2024-03-18T04:06:37Z</dcterms:created>
  <dcterms:modified xsi:type="dcterms:W3CDTF">2024-11-20T08:23:03Z</dcterms:modified>
</cp:coreProperties>
</file>