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5472" y="3357562"/>
            <a:ext cx="7271071" cy="2687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</a:t>
            </a:r>
            <a:r>
              <a:rPr lang="en-IN" sz="2800" dirty="0" smtClean="0">
                <a:latin typeface="Times New Roman"/>
                <a:cs typeface="Times New Roman"/>
              </a:rPr>
              <a:t> NAME:M.THIYAGARAJAN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IN" sz="2800" dirty="0" smtClean="0">
                <a:latin typeface="Times New Roman"/>
                <a:cs typeface="Times New Roman"/>
              </a:rPr>
              <a:t>RIGISTER </a:t>
            </a:r>
            <a:r>
              <a:rPr sz="2800" smtClean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713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437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6</cp:revision>
  <dcterms:created xsi:type="dcterms:W3CDTF">2024-08-30T09:35:35Z</dcterms:created>
  <dcterms:modified xsi:type="dcterms:W3CDTF">2024-08-30T10:28:39Z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