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5435" autoAdjust="0"/>
  </p:normalViewPr>
  <p:slideViewPr>
    <p:cSldViewPr snapToGrid="0">
      <p:cViewPr varScale="1">
        <p:scale>
          <a:sx n="93" d="100"/>
          <a:sy n="93" d="100"/>
        </p:scale>
        <p:origin x="9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23CA3-36A1-45DB-B189-615150CC370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26720-EB37-462D-992E-61233BA639E1}">
      <dgm:prSet phldrT="[Text]" custT="1"/>
      <dgm:spPr>
        <a:xfrm>
          <a:off x="1118847" y="36675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Publish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DCC03181-B744-44FF-9A06-9E99B3063461}" type="parTrans" cxnId="{D99C4326-9552-49FF-A59D-245F4A434183}">
      <dgm:prSet/>
      <dgm:spPr/>
      <dgm:t>
        <a:bodyPr/>
        <a:lstStyle/>
        <a:p>
          <a:endParaRPr lang="en-US" sz="2400"/>
        </a:p>
      </dgm:t>
    </dgm:pt>
    <dgm:pt modelId="{93640C9D-5C2D-409C-864C-9618B80B373D}" type="sibTrans" cxnId="{D99C4326-9552-49FF-A59D-245F4A434183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04E1848C-A066-4317-BE33-92BD98D0F54C}">
      <dgm:prSet phldrT="[Text]" custT="1"/>
      <dgm:spPr>
        <a:xfrm>
          <a:off x="1118847" y="1027457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Manage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C4A95749-0CBA-4307-9C3B-61BC891920C6}" type="parTrans" cxnId="{87339DAD-A634-4082-AF32-BDF5A47942A5}">
      <dgm:prSet/>
      <dgm:spPr/>
      <dgm:t>
        <a:bodyPr/>
        <a:lstStyle/>
        <a:p>
          <a:endParaRPr lang="en-US" sz="2400"/>
        </a:p>
      </dgm:t>
    </dgm:pt>
    <dgm:pt modelId="{822E6203-781F-4AD4-8D0B-5DC48E64CCDE}" type="sibTrans" cxnId="{87339DAD-A634-4082-AF32-BDF5A47942A5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BAC300DD-310B-4EA7-A6F9-6312028334E7}">
      <dgm:prSet phldrT="[Text]" custT="1"/>
      <dgm:spPr>
        <a:xfrm>
          <a:off x="128066" y="36675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Configure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1E5BC762-C784-4733-A2A3-8E430E600601}" type="parTrans" cxnId="{6D23048D-B6C4-4FDA-AD3B-EEF8E1ACF30D}">
      <dgm:prSet/>
      <dgm:spPr/>
      <dgm:t>
        <a:bodyPr/>
        <a:lstStyle/>
        <a:p>
          <a:endParaRPr lang="en-US" sz="2400"/>
        </a:p>
      </dgm:t>
    </dgm:pt>
    <dgm:pt modelId="{5AFC3380-75B3-4DFD-BFDE-9E7BEC746341}" type="sibTrans" cxnId="{6D23048D-B6C4-4FDA-AD3B-EEF8E1ACF30D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977634A4-39AA-4741-A950-77B1A6BFC8EA}">
      <dgm:prSet phldrT="[Text]" custT="1"/>
      <dgm:spPr>
        <a:xfrm>
          <a:off x="128066" y="1027457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Monitor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780D03A6-DD3D-46E3-888C-699B5A54F896}" type="parTrans" cxnId="{206D546C-A12E-4C61-B594-FE7936682D30}">
      <dgm:prSet/>
      <dgm:spPr/>
      <dgm:t>
        <a:bodyPr/>
        <a:lstStyle/>
        <a:p>
          <a:endParaRPr lang="en-US" sz="2400"/>
        </a:p>
      </dgm:t>
    </dgm:pt>
    <dgm:pt modelId="{7BE043CF-C45A-4378-8F06-48A61DAFF140}" type="sibTrans" cxnId="{206D546C-A12E-4C61-B594-FE7936682D30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1B6D5EBB-0E11-47E1-A398-6661E7A5AFB7}" type="pres">
      <dgm:prSet presAssocID="{80823CA3-36A1-45DB-B189-615150CC37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705D1-6D40-46D7-AE19-2FF208290B67}" type="pres">
      <dgm:prSet presAssocID="{65626720-EB37-462D-992E-61233BA639E1}" presName="dummy" presStyleCnt="0"/>
      <dgm:spPr/>
    </dgm:pt>
    <dgm:pt modelId="{588367A7-782D-47D5-BDC3-3F4CFDA53F24}" type="pres">
      <dgm:prSet presAssocID="{65626720-EB37-462D-992E-61233BA639E1}" presName="node" presStyleLbl="revTx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865C50F-E49D-419F-BECD-687EA3AA29B0}" type="pres">
      <dgm:prSet presAssocID="{93640C9D-5C2D-409C-864C-9618B80B373D}" presName="sibTrans" presStyleLbl="node1" presStyleIdx="0" presStyleCnt="4"/>
      <dgm:spPr>
        <a:prstGeom prst="circularArrow">
          <a:avLst>
            <a:gd name="adj1" fmla="val 6894"/>
            <a:gd name="adj2" fmla="val 464723"/>
            <a:gd name="adj3" fmla="val 552064"/>
            <a:gd name="adj4" fmla="val 205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608372F0-1546-4FBB-BCEE-59A4A078ACEA}" type="pres">
      <dgm:prSet presAssocID="{04E1848C-A066-4317-BE33-92BD98D0F54C}" presName="dummy" presStyleCnt="0"/>
      <dgm:spPr/>
    </dgm:pt>
    <dgm:pt modelId="{5EC6AFE3-3A3B-4588-90E6-69B6D47221EF}" type="pres">
      <dgm:prSet presAssocID="{04E1848C-A066-4317-BE33-92BD98D0F54C}" presName="node" presStyleLbl="revTx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26486E3-5B35-47BC-AE1C-27D8348ADAF8}" type="pres">
      <dgm:prSet presAssocID="{822E6203-781F-4AD4-8D0B-5DC48E64CCDE}" presName="sibTrans" presStyleLbl="node1" presStyleIdx="1" presStyleCnt="4"/>
      <dgm:spPr>
        <a:prstGeom prst="circularArrow">
          <a:avLst>
            <a:gd name="adj1" fmla="val 6894"/>
            <a:gd name="adj2" fmla="val 464723"/>
            <a:gd name="adj3" fmla="val 5952064"/>
            <a:gd name="adj4" fmla="val 43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0859685E-50B4-4EC8-B380-8E46DA94568F}" type="pres">
      <dgm:prSet presAssocID="{977634A4-39AA-4741-A950-77B1A6BFC8EA}" presName="dummy" presStyleCnt="0"/>
      <dgm:spPr/>
    </dgm:pt>
    <dgm:pt modelId="{325A346B-DF81-4E90-8DFB-291689347E4E}" type="pres">
      <dgm:prSet presAssocID="{977634A4-39AA-4741-A950-77B1A6BFC8EA}" presName="node" presStyleLbl="revTx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5B4B860-0742-43EB-B8C4-FB5ADD2D04F9}" type="pres">
      <dgm:prSet presAssocID="{7BE043CF-C45A-4378-8F06-48A61DAFF140}" presName="sibTrans" presStyleLbl="node1" presStyleIdx="2" presStyleCnt="4"/>
      <dgm:spPr>
        <a:prstGeom prst="circularArrow">
          <a:avLst>
            <a:gd name="adj1" fmla="val 6894"/>
            <a:gd name="adj2" fmla="val 464723"/>
            <a:gd name="adj3" fmla="val 11352064"/>
            <a:gd name="adj4" fmla="val 97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DEFB6598-B8AA-4E45-8544-901E7D050C7A}" type="pres">
      <dgm:prSet presAssocID="{BAC300DD-310B-4EA7-A6F9-6312028334E7}" presName="dummy" presStyleCnt="0"/>
      <dgm:spPr/>
    </dgm:pt>
    <dgm:pt modelId="{59EF4862-4ECD-4AA0-AF1C-D8994C8521BB}" type="pres">
      <dgm:prSet presAssocID="{BAC300DD-310B-4EA7-A6F9-6312028334E7}" presName="node" presStyleLbl="revTx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BB0DDE0-9B91-433B-BE4A-65CCDF96D932}" type="pres">
      <dgm:prSet presAssocID="{5AFC3380-75B3-4DFD-BFDE-9E7BEC746341}" presName="sibTrans" presStyleLbl="node1" presStyleIdx="3" presStyleCnt="4"/>
      <dgm:spPr>
        <a:prstGeom prst="circularArrow">
          <a:avLst>
            <a:gd name="adj1" fmla="val 6894"/>
            <a:gd name="adj2" fmla="val 464723"/>
            <a:gd name="adj3" fmla="val 16752064"/>
            <a:gd name="adj4" fmla="val 15183213"/>
            <a:gd name="adj5" fmla="val 8043"/>
          </a:avLst>
        </a:prstGeom>
      </dgm:spPr>
      <dgm:t>
        <a:bodyPr/>
        <a:lstStyle/>
        <a:p>
          <a:endParaRPr lang="en-US"/>
        </a:p>
      </dgm:t>
    </dgm:pt>
  </dgm:ptLst>
  <dgm:cxnLst>
    <dgm:cxn modelId="{2A46C1BB-24AE-4922-BBDE-C6A590720057}" type="presOf" srcId="{93640C9D-5C2D-409C-864C-9618B80B373D}" destId="{8865C50F-E49D-419F-BECD-687EA3AA29B0}" srcOrd="0" destOrd="0" presId="urn:microsoft.com/office/officeart/2005/8/layout/cycle1"/>
    <dgm:cxn modelId="{6D23048D-B6C4-4FDA-AD3B-EEF8E1ACF30D}" srcId="{80823CA3-36A1-45DB-B189-615150CC3707}" destId="{BAC300DD-310B-4EA7-A6F9-6312028334E7}" srcOrd="3" destOrd="0" parTransId="{1E5BC762-C784-4733-A2A3-8E430E600601}" sibTransId="{5AFC3380-75B3-4DFD-BFDE-9E7BEC746341}"/>
    <dgm:cxn modelId="{87339DAD-A634-4082-AF32-BDF5A47942A5}" srcId="{80823CA3-36A1-45DB-B189-615150CC3707}" destId="{04E1848C-A066-4317-BE33-92BD98D0F54C}" srcOrd="1" destOrd="0" parTransId="{C4A95749-0CBA-4307-9C3B-61BC891920C6}" sibTransId="{822E6203-781F-4AD4-8D0B-5DC48E64CCDE}"/>
    <dgm:cxn modelId="{17FAF900-541D-41D6-9485-A8D20A9984FD}" type="presOf" srcId="{977634A4-39AA-4741-A950-77B1A6BFC8EA}" destId="{325A346B-DF81-4E90-8DFB-291689347E4E}" srcOrd="0" destOrd="0" presId="urn:microsoft.com/office/officeart/2005/8/layout/cycle1"/>
    <dgm:cxn modelId="{604BE327-119B-4585-85C1-7456CC20AC41}" type="presOf" srcId="{04E1848C-A066-4317-BE33-92BD98D0F54C}" destId="{5EC6AFE3-3A3B-4588-90E6-69B6D47221EF}" srcOrd="0" destOrd="0" presId="urn:microsoft.com/office/officeart/2005/8/layout/cycle1"/>
    <dgm:cxn modelId="{0604DA96-BBA6-4449-B335-6B608C5A62DB}" type="presOf" srcId="{7BE043CF-C45A-4378-8F06-48A61DAFF140}" destId="{45B4B860-0742-43EB-B8C4-FB5ADD2D04F9}" srcOrd="0" destOrd="0" presId="urn:microsoft.com/office/officeart/2005/8/layout/cycle1"/>
    <dgm:cxn modelId="{33E9D188-D470-410F-86B2-B52DD8650C2B}" type="presOf" srcId="{BAC300DD-310B-4EA7-A6F9-6312028334E7}" destId="{59EF4862-4ECD-4AA0-AF1C-D8994C8521BB}" srcOrd="0" destOrd="0" presId="urn:microsoft.com/office/officeart/2005/8/layout/cycle1"/>
    <dgm:cxn modelId="{0333245D-A9EB-4CC6-A30A-3EBAC147E5DE}" type="presOf" srcId="{80823CA3-36A1-45DB-B189-615150CC3707}" destId="{1B6D5EBB-0E11-47E1-A398-6661E7A5AFB7}" srcOrd="0" destOrd="0" presId="urn:microsoft.com/office/officeart/2005/8/layout/cycle1"/>
    <dgm:cxn modelId="{6F732189-2B0F-4700-A2D7-391BB6CA1D57}" type="presOf" srcId="{65626720-EB37-462D-992E-61233BA639E1}" destId="{588367A7-782D-47D5-BDC3-3F4CFDA53F24}" srcOrd="0" destOrd="0" presId="urn:microsoft.com/office/officeart/2005/8/layout/cycle1"/>
    <dgm:cxn modelId="{C4313B91-ADC1-41F4-97B5-128D90FF9FF1}" type="presOf" srcId="{822E6203-781F-4AD4-8D0B-5DC48E64CCDE}" destId="{126486E3-5B35-47BC-AE1C-27D8348ADAF8}" srcOrd="0" destOrd="0" presId="urn:microsoft.com/office/officeart/2005/8/layout/cycle1"/>
    <dgm:cxn modelId="{206D546C-A12E-4C61-B594-FE7936682D30}" srcId="{80823CA3-36A1-45DB-B189-615150CC3707}" destId="{977634A4-39AA-4741-A950-77B1A6BFC8EA}" srcOrd="2" destOrd="0" parTransId="{780D03A6-DD3D-46E3-888C-699B5A54F896}" sibTransId="{7BE043CF-C45A-4378-8F06-48A61DAFF140}"/>
    <dgm:cxn modelId="{C9D6813A-1316-43C9-9ADF-6FBABE7BCAD5}" type="presOf" srcId="{5AFC3380-75B3-4DFD-BFDE-9E7BEC746341}" destId="{9BB0DDE0-9B91-433B-BE4A-65CCDF96D932}" srcOrd="0" destOrd="0" presId="urn:microsoft.com/office/officeart/2005/8/layout/cycle1"/>
    <dgm:cxn modelId="{D99C4326-9552-49FF-A59D-245F4A434183}" srcId="{80823CA3-36A1-45DB-B189-615150CC3707}" destId="{65626720-EB37-462D-992E-61233BA639E1}" srcOrd="0" destOrd="0" parTransId="{DCC03181-B744-44FF-9A06-9E99B3063461}" sibTransId="{93640C9D-5C2D-409C-864C-9618B80B373D}"/>
    <dgm:cxn modelId="{E6D3DB6F-9662-4AB7-BD90-40D1FF49C5AC}" type="presParOf" srcId="{1B6D5EBB-0E11-47E1-A398-6661E7A5AFB7}" destId="{FB9705D1-6D40-46D7-AE19-2FF208290B67}" srcOrd="0" destOrd="0" presId="urn:microsoft.com/office/officeart/2005/8/layout/cycle1"/>
    <dgm:cxn modelId="{EC70B451-E504-41EC-8481-704123122D51}" type="presParOf" srcId="{1B6D5EBB-0E11-47E1-A398-6661E7A5AFB7}" destId="{588367A7-782D-47D5-BDC3-3F4CFDA53F24}" srcOrd="1" destOrd="0" presId="urn:microsoft.com/office/officeart/2005/8/layout/cycle1"/>
    <dgm:cxn modelId="{AA1E0C4C-56E6-47CA-900F-EDA0F0CA9075}" type="presParOf" srcId="{1B6D5EBB-0E11-47E1-A398-6661E7A5AFB7}" destId="{8865C50F-E49D-419F-BECD-687EA3AA29B0}" srcOrd="2" destOrd="0" presId="urn:microsoft.com/office/officeart/2005/8/layout/cycle1"/>
    <dgm:cxn modelId="{3871DAC9-FBFE-414E-9941-B0CE3388C03B}" type="presParOf" srcId="{1B6D5EBB-0E11-47E1-A398-6661E7A5AFB7}" destId="{608372F0-1546-4FBB-BCEE-59A4A078ACEA}" srcOrd="3" destOrd="0" presId="urn:microsoft.com/office/officeart/2005/8/layout/cycle1"/>
    <dgm:cxn modelId="{A1C224B4-ADD6-4486-B571-679CF84DED97}" type="presParOf" srcId="{1B6D5EBB-0E11-47E1-A398-6661E7A5AFB7}" destId="{5EC6AFE3-3A3B-4588-90E6-69B6D47221EF}" srcOrd="4" destOrd="0" presId="urn:microsoft.com/office/officeart/2005/8/layout/cycle1"/>
    <dgm:cxn modelId="{08437B1F-10F3-4704-A51E-FF1EDBB12A65}" type="presParOf" srcId="{1B6D5EBB-0E11-47E1-A398-6661E7A5AFB7}" destId="{126486E3-5B35-47BC-AE1C-27D8348ADAF8}" srcOrd="5" destOrd="0" presId="urn:microsoft.com/office/officeart/2005/8/layout/cycle1"/>
    <dgm:cxn modelId="{9212D13B-28D8-41DD-8B27-5CF507A80F68}" type="presParOf" srcId="{1B6D5EBB-0E11-47E1-A398-6661E7A5AFB7}" destId="{0859685E-50B4-4EC8-B380-8E46DA94568F}" srcOrd="6" destOrd="0" presId="urn:microsoft.com/office/officeart/2005/8/layout/cycle1"/>
    <dgm:cxn modelId="{BD5B544A-FB52-425A-AC30-199EE0EAA2D2}" type="presParOf" srcId="{1B6D5EBB-0E11-47E1-A398-6661E7A5AFB7}" destId="{325A346B-DF81-4E90-8DFB-291689347E4E}" srcOrd="7" destOrd="0" presId="urn:microsoft.com/office/officeart/2005/8/layout/cycle1"/>
    <dgm:cxn modelId="{8F03D942-C171-431E-AFB3-7EC4F5908004}" type="presParOf" srcId="{1B6D5EBB-0E11-47E1-A398-6661E7A5AFB7}" destId="{45B4B860-0742-43EB-B8C4-FB5ADD2D04F9}" srcOrd="8" destOrd="0" presId="urn:microsoft.com/office/officeart/2005/8/layout/cycle1"/>
    <dgm:cxn modelId="{F7C9CED3-41D6-4D4C-9A2A-F66BB19B5493}" type="presParOf" srcId="{1B6D5EBB-0E11-47E1-A398-6661E7A5AFB7}" destId="{DEFB6598-B8AA-4E45-8544-901E7D050C7A}" srcOrd="9" destOrd="0" presId="urn:microsoft.com/office/officeart/2005/8/layout/cycle1"/>
    <dgm:cxn modelId="{7767168D-80D8-4416-895E-15E38D7DC415}" type="presParOf" srcId="{1B6D5EBB-0E11-47E1-A398-6661E7A5AFB7}" destId="{59EF4862-4ECD-4AA0-AF1C-D8994C8521BB}" srcOrd="10" destOrd="0" presId="urn:microsoft.com/office/officeart/2005/8/layout/cycle1"/>
    <dgm:cxn modelId="{3E7DFAC9-3368-457E-9E24-615FCBA3A62C}" type="presParOf" srcId="{1B6D5EBB-0E11-47E1-A398-6661E7A5AFB7}" destId="{9BB0DDE0-9B91-433B-BE4A-65CCDF96D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23CA3-36A1-45DB-B189-615150CC370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26720-EB37-462D-992E-61233BA639E1}">
      <dgm:prSet phldrT="[Text]" custT="1"/>
      <dgm:spPr>
        <a:xfrm>
          <a:off x="1069752" y="47455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Find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DCC03181-B744-44FF-9A06-9E99B3063461}" type="parTrans" cxnId="{D99C4326-9552-49FF-A59D-245F4A434183}">
      <dgm:prSet/>
      <dgm:spPr/>
      <dgm:t>
        <a:bodyPr/>
        <a:lstStyle/>
        <a:p>
          <a:endParaRPr lang="en-US" sz="2400"/>
        </a:p>
      </dgm:t>
    </dgm:pt>
    <dgm:pt modelId="{93640C9D-5C2D-409C-864C-9618B80B373D}" type="sibTrans" cxnId="{D99C4326-9552-49FF-A59D-245F4A434183}">
      <dgm:prSet/>
      <dgm:spPr>
        <a:xfrm>
          <a:off x="-28702" y="-58099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04E1848C-A066-4317-BE33-92BD98D0F54C}">
      <dgm:prSet phldrT="[Text]" custT="1"/>
      <dgm:spPr>
        <a:xfrm>
          <a:off x="1069752" y="1079020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Evaluate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C4A95749-0CBA-4307-9C3B-61BC891920C6}" type="parTrans" cxnId="{87339DAD-A634-4082-AF32-BDF5A47942A5}">
      <dgm:prSet/>
      <dgm:spPr/>
      <dgm:t>
        <a:bodyPr/>
        <a:lstStyle/>
        <a:p>
          <a:endParaRPr lang="en-US" sz="2400"/>
        </a:p>
      </dgm:t>
    </dgm:pt>
    <dgm:pt modelId="{822E6203-781F-4AD4-8D0B-5DC48E64CCDE}" type="sibTrans" cxnId="{87339DAD-A634-4082-AF32-BDF5A47942A5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BAC300DD-310B-4EA7-A6F9-6312028334E7}">
      <dgm:prSet phldrT="[Text]" custT="1"/>
      <dgm:spPr>
        <a:xfrm>
          <a:off x="38188" y="47455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Explore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1E5BC762-C784-4733-A2A3-8E430E600601}" type="parTrans" cxnId="{6D23048D-B6C4-4FDA-AD3B-EEF8E1ACF30D}">
      <dgm:prSet/>
      <dgm:spPr/>
      <dgm:t>
        <a:bodyPr/>
        <a:lstStyle/>
        <a:p>
          <a:endParaRPr lang="en-US" sz="2400"/>
        </a:p>
      </dgm:t>
    </dgm:pt>
    <dgm:pt modelId="{5AFC3380-75B3-4DFD-BFDE-9E7BEC746341}" type="sibTrans" cxnId="{6D23048D-B6C4-4FDA-AD3B-EEF8E1ACF30D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977634A4-39AA-4741-A950-77B1A6BFC8EA}">
      <dgm:prSet phldrT="[Text]" custT="1"/>
      <dgm:spPr>
        <a:xfrm>
          <a:off x="38188" y="1079020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Subscribe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780D03A6-DD3D-46E3-888C-699B5A54F896}" type="parTrans" cxnId="{206D546C-A12E-4C61-B594-FE7936682D30}">
      <dgm:prSet/>
      <dgm:spPr/>
      <dgm:t>
        <a:bodyPr/>
        <a:lstStyle/>
        <a:p>
          <a:endParaRPr lang="en-US" sz="2400"/>
        </a:p>
      </dgm:t>
    </dgm:pt>
    <dgm:pt modelId="{7BE043CF-C45A-4378-8F06-48A61DAFF140}" type="sibTrans" cxnId="{206D546C-A12E-4C61-B594-FE7936682D30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1B6D5EBB-0E11-47E1-A398-6661E7A5AFB7}" type="pres">
      <dgm:prSet presAssocID="{80823CA3-36A1-45DB-B189-615150CC37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705D1-6D40-46D7-AE19-2FF208290B67}" type="pres">
      <dgm:prSet presAssocID="{65626720-EB37-462D-992E-61233BA639E1}" presName="dummy" presStyleCnt="0"/>
      <dgm:spPr/>
    </dgm:pt>
    <dgm:pt modelId="{588367A7-782D-47D5-BDC3-3F4CFDA53F24}" type="pres">
      <dgm:prSet presAssocID="{65626720-EB37-462D-992E-61233BA639E1}" presName="node" presStyleLbl="revTx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865C50F-E49D-419F-BECD-687EA3AA29B0}" type="pres">
      <dgm:prSet presAssocID="{93640C9D-5C2D-409C-864C-9618B80B373D}" presName="sibTrans" presStyleLbl="node1" presStyleIdx="0" presStyleCnt="4" custLinFactNeighborX="-1665" custLinFactNeighborY="-3919"/>
      <dgm:spPr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608372F0-1546-4FBB-BCEE-59A4A078ACEA}" type="pres">
      <dgm:prSet presAssocID="{04E1848C-A066-4317-BE33-92BD98D0F54C}" presName="dummy" presStyleCnt="0"/>
      <dgm:spPr/>
    </dgm:pt>
    <dgm:pt modelId="{5EC6AFE3-3A3B-4588-90E6-69B6D47221EF}" type="pres">
      <dgm:prSet presAssocID="{04E1848C-A066-4317-BE33-92BD98D0F54C}" presName="node" presStyleLbl="revTx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26486E3-5B35-47BC-AE1C-27D8348ADAF8}" type="pres">
      <dgm:prSet presAssocID="{822E6203-781F-4AD4-8D0B-5DC48E64CCDE}" presName="sibTrans" presStyleLbl="node1" presStyleIdx="1" presStyleCnt="4"/>
      <dgm:spPr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0859685E-50B4-4EC8-B380-8E46DA94568F}" type="pres">
      <dgm:prSet presAssocID="{977634A4-39AA-4741-A950-77B1A6BFC8EA}" presName="dummy" presStyleCnt="0"/>
      <dgm:spPr/>
    </dgm:pt>
    <dgm:pt modelId="{325A346B-DF81-4E90-8DFB-291689347E4E}" type="pres">
      <dgm:prSet presAssocID="{977634A4-39AA-4741-A950-77B1A6BFC8EA}" presName="node" presStyleLbl="revTx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5B4B860-0742-43EB-B8C4-FB5ADD2D04F9}" type="pres">
      <dgm:prSet presAssocID="{7BE043CF-C45A-4378-8F06-48A61DAFF140}" presName="sibTrans" presStyleLbl="node1" presStyleIdx="2" presStyleCnt="4"/>
      <dgm:spPr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DEFB6598-B8AA-4E45-8544-901E7D050C7A}" type="pres">
      <dgm:prSet presAssocID="{BAC300DD-310B-4EA7-A6F9-6312028334E7}" presName="dummy" presStyleCnt="0"/>
      <dgm:spPr/>
    </dgm:pt>
    <dgm:pt modelId="{59EF4862-4ECD-4AA0-AF1C-D8994C8521BB}" type="pres">
      <dgm:prSet presAssocID="{BAC300DD-310B-4EA7-A6F9-6312028334E7}" presName="node" presStyleLbl="revTx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BB0DDE0-9B91-433B-BE4A-65CCDF96D932}" type="pres">
      <dgm:prSet presAssocID="{5AFC3380-75B3-4DFD-BFDE-9E7BEC746341}" presName="sibTrans" presStyleLbl="node1" presStyleIdx="3" presStyleCnt="4"/>
      <dgm:spPr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</dgm:spPr>
      <dgm:t>
        <a:bodyPr/>
        <a:lstStyle/>
        <a:p>
          <a:endParaRPr lang="en-US"/>
        </a:p>
      </dgm:t>
    </dgm:pt>
  </dgm:ptLst>
  <dgm:cxnLst>
    <dgm:cxn modelId="{6D23048D-B6C4-4FDA-AD3B-EEF8E1ACF30D}" srcId="{80823CA3-36A1-45DB-B189-615150CC3707}" destId="{BAC300DD-310B-4EA7-A6F9-6312028334E7}" srcOrd="3" destOrd="0" parTransId="{1E5BC762-C784-4733-A2A3-8E430E600601}" sibTransId="{5AFC3380-75B3-4DFD-BFDE-9E7BEC746341}"/>
    <dgm:cxn modelId="{F2C5E366-CA85-4336-8780-FEFDEDE16366}" type="presOf" srcId="{7BE043CF-C45A-4378-8F06-48A61DAFF140}" destId="{45B4B860-0742-43EB-B8C4-FB5ADD2D04F9}" srcOrd="0" destOrd="0" presId="urn:microsoft.com/office/officeart/2005/8/layout/cycle1"/>
    <dgm:cxn modelId="{7D7C705A-0050-4560-BCA6-22D79C1DCD68}" type="presOf" srcId="{5AFC3380-75B3-4DFD-BFDE-9E7BEC746341}" destId="{9BB0DDE0-9B91-433B-BE4A-65CCDF96D932}" srcOrd="0" destOrd="0" presId="urn:microsoft.com/office/officeart/2005/8/layout/cycle1"/>
    <dgm:cxn modelId="{2DF0BAD3-639E-4B5E-AEAE-19096A0B84C0}" type="presOf" srcId="{BAC300DD-310B-4EA7-A6F9-6312028334E7}" destId="{59EF4862-4ECD-4AA0-AF1C-D8994C8521BB}" srcOrd="0" destOrd="0" presId="urn:microsoft.com/office/officeart/2005/8/layout/cycle1"/>
    <dgm:cxn modelId="{686A5AD4-697B-40E8-B40C-8915ECB6114D}" type="presOf" srcId="{93640C9D-5C2D-409C-864C-9618B80B373D}" destId="{8865C50F-E49D-419F-BECD-687EA3AA29B0}" srcOrd="0" destOrd="0" presId="urn:microsoft.com/office/officeart/2005/8/layout/cycle1"/>
    <dgm:cxn modelId="{87339DAD-A634-4082-AF32-BDF5A47942A5}" srcId="{80823CA3-36A1-45DB-B189-615150CC3707}" destId="{04E1848C-A066-4317-BE33-92BD98D0F54C}" srcOrd="1" destOrd="0" parTransId="{C4A95749-0CBA-4307-9C3B-61BC891920C6}" sibTransId="{822E6203-781F-4AD4-8D0B-5DC48E64CCDE}"/>
    <dgm:cxn modelId="{61ADC847-349B-4E19-B1C4-A68DD601DD4D}" type="presOf" srcId="{977634A4-39AA-4741-A950-77B1A6BFC8EA}" destId="{325A346B-DF81-4E90-8DFB-291689347E4E}" srcOrd="0" destOrd="0" presId="urn:microsoft.com/office/officeart/2005/8/layout/cycle1"/>
    <dgm:cxn modelId="{57C12BFA-528D-4454-BBBF-763EAD98EBEC}" type="presOf" srcId="{822E6203-781F-4AD4-8D0B-5DC48E64CCDE}" destId="{126486E3-5B35-47BC-AE1C-27D8348ADAF8}" srcOrd="0" destOrd="0" presId="urn:microsoft.com/office/officeart/2005/8/layout/cycle1"/>
    <dgm:cxn modelId="{FA2288E5-7002-47E0-8A55-E9F8AFABFE83}" type="presOf" srcId="{80823CA3-36A1-45DB-B189-615150CC3707}" destId="{1B6D5EBB-0E11-47E1-A398-6661E7A5AFB7}" srcOrd="0" destOrd="0" presId="urn:microsoft.com/office/officeart/2005/8/layout/cycle1"/>
    <dgm:cxn modelId="{ACD3FA1D-1CF0-45A7-A40B-B820CA99196F}" type="presOf" srcId="{04E1848C-A066-4317-BE33-92BD98D0F54C}" destId="{5EC6AFE3-3A3B-4588-90E6-69B6D47221EF}" srcOrd="0" destOrd="0" presId="urn:microsoft.com/office/officeart/2005/8/layout/cycle1"/>
    <dgm:cxn modelId="{405346B3-BF75-489C-A0C2-0AC76747B9D3}" type="presOf" srcId="{65626720-EB37-462D-992E-61233BA639E1}" destId="{588367A7-782D-47D5-BDC3-3F4CFDA53F24}" srcOrd="0" destOrd="0" presId="urn:microsoft.com/office/officeart/2005/8/layout/cycle1"/>
    <dgm:cxn modelId="{206D546C-A12E-4C61-B594-FE7936682D30}" srcId="{80823CA3-36A1-45DB-B189-615150CC3707}" destId="{977634A4-39AA-4741-A950-77B1A6BFC8EA}" srcOrd="2" destOrd="0" parTransId="{780D03A6-DD3D-46E3-888C-699B5A54F896}" sibTransId="{7BE043CF-C45A-4378-8F06-48A61DAFF140}"/>
    <dgm:cxn modelId="{D99C4326-9552-49FF-A59D-245F4A434183}" srcId="{80823CA3-36A1-45DB-B189-615150CC3707}" destId="{65626720-EB37-462D-992E-61233BA639E1}" srcOrd="0" destOrd="0" parTransId="{DCC03181-B744-44FF-9A06-9E99B3063461}" sibTransId="{93640C9D-5C2D-409C-864C-9618B80B373D}"/>
    <dgm:cxn modelId="{3B0EEB69-0ACE-4233-92BD-813BAA1CA7A3}" type="presParOf" srcId="{1B6D5EBB-0E11-47E1-A398-6661E7A5AFB7}" destId="{FB9705D1-6D40-46D7-AE19-2FF208290B67}" srcOrd="0" destOrd="0" presId="urn:microsoft.com/office/officeart/2005/8/layout/cycle1"/>
    <dgm:cxn modelId="{C1013AE6-2C5F-4709-A692-5AFA9445BDE7}" type="presParOf" srcId="{1B6D5EBB-0E11-47E1-A398-6661E7A5AFB7}" destId="{588367A7-782D-47D5-BDC3-3F4CFDA53F24}" srcOrd="1" destOrd="0" presId="urn:microsoft.com/office/officeart/2005/8/layout/cycle1"/>
    <dgm:cxn modelId="{94947B24-58AC-4B3D-9B1D-E2ADC649F21D}" type="presParOf" srcId="{1B6D5EBB-0E11-47E1-A398-6661E7A5AFB7}" destId="{8865C50F-E49D-419F-BECD-687EA3AA29B0}" srcOrd="2" destOrd="0" presId="urn:microsoft.com/office/officeart/2005/8/layout/cycle1"/>
    <dgm:cxn modelId="{D37A7B20-524F-47A8-A4FB-D2A52EB0E148}" type="presParOf" srcId="{1B6D5EBB-0E11-47E1-A398-6661E7A5AFB7}" destId="{608372F0-1546-4FBB-BCEE-59A4A078ACEA}" srcOrd="3" destOrd="0" presId="urn:microsoft.com/office/officeart/2005/8/layout/cycle1"/>
    <dgm:cxn modelId="{25E00737-A310-4822-9736-7F0C5A945A91}" type="presParOf" srcId="{1B6D5EBB-0E11-47E1-A398-6661E7A5AFB7}" destId="{5EC6AFE3-3A3B-4588-90E6-69B6D47221EF}" srcOrd="4" destOrd="0" presId="urn:microsoft.com/office/officeart/2005/8/layout/cycle1"/>
    <dgm:cxn modelId="{013FAE2A-F511-496F-93DE-6BFC6435C36D}" type="presParOf" srcId="{1B6D5EBB-0E11-47E1-A398-6661E7A5AFB7}" destId="{126486E3-5B35-47BC-AE1C-27D8348ADAF8}" srcOrd="5" destOrd="0" presId="urn:microsoft.com/office/officeart/2005/8/layout/cycle1"/>
    <dgm:cxn modelId="{32FBCCD2-A542-4E7E-BA70-0BEB15B3C548}" type="presParOf" srcId="{1B6D5EBB-0E11-47E1-A398-6661E7A5AFB7}" destId="{0859685E-50B4-4EC8-B380-8E46DA94568F}" srcOrd="6" destOrd="0" presId="urn:microsoft.com/office/officeart/2005/8/layout/cycle1"/>
    <dgm:cxn modelId="{AC2082E4-29DB-4D63-A455-DD4851C7A760}" type="presParOf" srcId="{1B6D5EBB-0E11-47E1-A398-6661E7A5AFB7}" destId="{325A346B-DF81-4E90-8DFB-291689347E4E}" srcOrd="7" destOrd="0" presId="urn:microsoft.com/office/officeart/2005/8/layout/cycle1"/>
    <dgm:cxn modelId="{70414B5A-8B76-4178-B236-8DD5E96A195C}" type="presParOf" srcId="{1B6D5EBB-0E11-47E1-A398-6661E7A5AFB7}" destId="{45B4B860-0742-43EB-B8C4-FB5ADD2D04F9}" srcOrd="8" destOrd="0" presId="urn:microsoft.com/office/officeart/2005/8/layout/cycle1"/>
    <dgm:cxn modelId="{9EEF7062-CE17-4A1C-B452-F2615015ED05}" type="presParOf" srcId="{1B6D5EBB-0E11-47E1-A398-6661E7A5AFB7}" destId="{DEFB6598-B8AA-4E45-8544-901E7D050C7A}" srcOrd="9" destOrd="0" presId="urn:microsoft.com/office/officeart/2005/8/layout/cycle1"/>
    <dgm:cxn modelId="{39CC655C-7A57-4AA0-85A9-96FC337EFAA8}" type="presParOf" srcId="{1B6D5EBB-0E11-47E1-A398-6661E7A5AFB7}" destId="{59EF4862-4ECD-4AA0-AF1C-D8994C8521BB}" srcOrd="10" destOrd="0" presId="urn:microsoft.com/office/officeart/2005/8/layout/cycle1"/>
    <dgm:cxn modelId="{958899BB-20DB-4690-990B-B1F1D18EBB6E}" type="presParOf" srcId="{1B6D5EBB-0E11-47E1-A398-6661E7A5AFB7}" destId="{9BB0DDE0-9B91-433B-BE4A-65CCDF96D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23CA3-36A1-45DB-B189-615150CC370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26720-EB37-462D-992E-61233BA639E1}">
      <dgm:prSet phldrT="[Text]" custT="1"/>
      <dgm:spPr>
        <a:xfrm>
          <a:off x="1118847" y="36675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Publish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DCC03181-B744-44FF-9A06-9E99B3063461}" type="parTrans" cxnId="{D99C4326-9552-49FF-A59D-245F4A434183}">
      <dgm:prSet/>
      <dgm:spPr/>
      <dgm:t>
        <a:bodyPr/>
        <a:lstStyle/>
        <a:p>
          <a:endParaRPr lang="en-US" sz="2400"/>
        </a:p>
      </dgm:t>
    </dgm:pt>
    <dgm:pt modelId="{93640C9D-5C2D-409C-864C-9618B80B373D}" type="sibTrans" cxnId="{D99C4326-9552-49FF-A59D-245F4A434183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04E1848C-A066-4317-BE33-92BD98D0F54C}">
      <dgm:prSet phldrT="[Text]" custT="1"/>
      <dgm:spPr>
        <a:xfrm>
          <a:off x="1118847" y="1027457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Manage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C4A95749-0CBA-4307-9C3B-61BC891920C6}" type="parTrans" cxnId="{87339DAD-A634-4082-AF32-BDF5A47942A5}">
      <dgm:prSet/>
      <dgm:spPr/>
      <dgm:t>
        <a:bodyPr/>
        <a:lstStyle/>
        <a:p>
          <a:endParaRPr lang="en-US" sz="2400"/>
        </a:p>
      </dgm:t>
    </dgm:pt>
    <dgm:pt modelId="{822E6203-781F-4AD4-8D0B-5DC48E64CCDE}" type="sibTrans" cxnId="{87339DAD-A634-4082-AF32-BDF5A47942A5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BAC300DD-310B-4EA7-A6F9-6312028334E7}">
      <dgm:prSet phldrT="[Text]" custT="1"/>
      <dgm:spPr>
        <a:xfrm>
          <a:off x="128066" y="36675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Configure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1E5BC762-C784-4733-A2A3-8E430E600601}" type="parTrans" cxnId="{6D23048D-B6C4-4FDA-AD3B-EEF8E1ACF30D}">
      <dgm:prSet/>
      <dgm:spPr/>
      <dgm:t>
        <a:bodyPr/>
        <a:lstStyle/>
        <a:p>
          <a:endParaRPr lang="en-US" sz="2400"/>
        </a:p>
      </dgm:t>
    </dgm:pt>
    <dgm:pt modelId="{5AFC3380-75B3-4DFD-BFDE-9E7BEC746341}" type="sibTrans" cxnId="{6D23048D-B6C4-4FDA-AD3B-EEF8E1ACF30D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977634A4-39AA-4741-A950-77B1A6BFC8EA}">
      <dgm:prSet phldrT="[Text]" custT="1"/>
      <dgm:spPr>
        <a:xfrm>
          <a:off x="128066" y="1027457"/>
          <a:ext cx="582369" cy="582369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Monitor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780D03A6-DD3D-46E3-888C-699B5A54F896}" type="parTrans" cxnId="{206D546C-A12E-4C61-B594-FE7936682D30}">
      <dgm:prSet/>
      <dgm:spPr/>
      <dgm:t>
        <a:bodyPr/>
        <a:lstStyle/>
        <a:p>
          <a:endParaRPr lang="en-US" sz="2400"/>
        </a:p>
      </dgm:t>
    </dgm:pt>
    <dgm:pt modelId="{7BE043CF-C45A-4378-8F06-48A61DAFF140}" type="sibTrans" cxnId="{206D546C-A12E-4C61-B594-FE7936682D30}">
      <dgm:prSet/>
      <dgm:spPr>
        <a:xfrm>
          <a:off x="91028" y="-362"/>
          <a:ext cx="1647227" cy="1647227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1B6D5EBB-0E11-47E1-A398-6661E7A5AFB7}" type="pres">
      <dgm:prSet presAssocID="{80823CA3-36A1-45DB-B189-615150CC37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705D1-6D40-46D7-AE19-2FF208290B67}" type="pres">
      <dgm:prSet presAssocID="{65626720-EB37-462D-992E-61233BA639E1}" presName="dummy" presStyleCnt="0"/>
      <dgm:spPr/>
    </dgm:pt>
    <dgm:pt modelId="{588367A7-782D-47D5-BDC3-3F4CFDA53F24}" type="pres">
      <dgm:prSet presAssocID="{65626720-EB37-462D-992E-61233BA639E1}" presName="node" presStyleLbl="revTx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865C50F-E49D-419F-BECD-687EA3AA29B0}" type="pres">
      <dgm:prSet presAssocID="{93640C9D-5C2D-409C-864C-9618B80B373D}" presName="sibTrans" presStyleLbl="node1" presStyleIdx="0" presStyleCnt="4"/>
      <dgm:spPr>
        <a:prstGeom prst="circularArrow">
          <a:avLst>
            <a:gd name="adj1" fmla="val 6894"/>
            <a:gd name="adj2" fmla="val 464723"/>
            <a:gd name="adj3" fmla="val 552064"/>
            <a:gd name="adj4" fmla="val 205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608372F0-1546-4FBB-BCEE-59A4A078ACEA}" type="pres">
      <dgm:prSet presAssocID="{04E1848C-A066-4317-BE33-92BD98D0F54C}" presName="dummy" presStyleCnt="0"/>
      <dgm:spPr/>
    </dgm:pt>
    <dgm:pt modelId="{5EC6AFE3-3A3B-4588-90E6-69B6D47221EF}" type="pres">
      <dgm:prSet presAssocID="{04E1848C-A066-4317-BE33-92BD98D0F54C}" presName="node" presStyleLbl="revTx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26486E3-5B35-47BC-AE1C-27D8348ADAF8}" type="pres">
      <dgm:prSet presAssocID="{822E6203-781F-4AD4-8D0B-5DC48E64CCDE}" presName="sibTrans" presStyleLbl="node1" presStyleIdx="1" presStyleCnt="4"/>
      <dgm:spPr>
        <a:prstGeom prst="circularArrow">
          <a:avLst>
            <a:gd name="adj1" fmla="val 6894"/>
            <a:gd name="adj2" fmla="val 464723"/>
            <a:gd name="adj3" fmla="val 5952064"/>
            <a:gd name="adj4" fmla="val 43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0859685E-50B4-4EC8-B380-8E46DA94568F}" type="pres">
      <dgm:prSet presAssocID="{977634A4-39AA-4741-A950-77B1A6BFC8EA}" presName="dummy" presStyleCnt="0"/>
      <dgm:spPr/>
    </dgm:pt>
    <dgm:pt modelId="{325A346B-DF81-4E90-8DFB-291689347E4E}" type="pres">
      <dgm:prSet presAssocID="{977634A4-39AA-4741-A950-77B1A6BFC8EA}" presName="node" presStyleLbl="revTx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5B4B860-0742-43EB-B8C4-FB5ADD2D04F9}" type="pres">
      <dgm:prSet presAssocID="{7BE043CF-C45A-4378-8F06-48A61DAFF140}" presName="sibTrans" presStyleLbl="node1" presStyleIdx="2" presStyleCnt="4"/>
      <dgm:spPr>
        <a:prstGeom prst="circularArrow">
          <a:avLst>
            <a:gd name="adj1" fmla="val 6894"/>
            <a:gd name="adj2" fmla="val 464723"/>
            <a:gd name="adj3" fmla="val 11352064"/>
            <a:gd name="adj4" fmla="val 9783213"/>
            <a:gd name="adj5" fmla="val 8043"/>
          </a:avLst>
        </a:prstGeom>
      </dgm:spPr>
      <dgm:t>
        <a:bodyPr/>
        <a:lstStyle/>
        <a:p>
          <a:endParaRPr lang="en-US"/>
        </a:p>
      </dgm:t>
    </dgm:pt>
    <dgm:pt modelId="{DEFB6598-B8AA-4E45-8544-901E7D050C7A}" type="pres">
      <dgm:prSet presAssocID="{BAC300DD-310B-4EA7-A6F9-6312028334E7}" presName="dummy" presStyleCnt="0"/>
      <dgm:spPr/>
    </dgm:pt>
    <dgm:pt modelId="{59EF4862-4ECD-4AA0-AF1C-D8994C8521BB}" type="pres">
      <dgm:prSet presAssocID="{BAC300DD-310B-4EA7-A6F9-6312028334E7}" presName="node" presStyleLbl="revTx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BB0DDE0-9B91-433B-BE4A-65CCDF96D932}" type="pres">
      <dgm:prSet presAssocID="{5AFC3380-75B3-4DFD-BFDE-9E7BEC746341}" presName="sibTrans" presStyleLbl="node1" presStyleIdx="3" presStyleCnt="4"/>
      <dgm:spPr>
        <a:prstGeom prst="circularArrow">
          <a:avLst>
            <a:gd name="adj1" fmla="val 6894"/>
            <a:gd name="adj2" fmla="val 464723"/>
            <a:gd name="adj3" fmla="val 16752064"/>
            <a:gd name="adj4" fmla="val 15183213"/>
            <a:gd name="adj5" fmla="val 8043"/>
          </a:avLst>
        </a:prstGeom>
      </dgm:spPr>
      <dgm:t>
        <a:bodyPr/>
        <a:lstStyle/>
        <a:p>
          <a:endParaRPr lang="en-US"/>
        </a:p>
      </dgm:t>
    </dgm:pt>
  </dgm:ptLst>
  <dgm:cxnLst>
    <dgm:cxn modelId="{E03AEE3A-5116-49B9-9735-3A782FC6B551}" type="presOf" srcId="{93640C9D-5C2D-409C-864C-9618B80B373D}" destId="{8865C50F-E49D-419F-BECD-687EA3AA29B0}" srcOrd="0" destOrd="0" presId="urn:microsoft.com/office/officeart/2005/8/layout/cycle1"/>
    <dgm:cxn modelId="{7F9F90F0-80C1-42DA-9590-DE8E908AAEE4}" type="presOf" srcId="{977634A4-39AA-4741-A950-77B1A6BFC8EA}" destId="{325A346B-DF81-4E90-8DFB-291689347E4E}" srcOrd="0" destOrd="0" presId="urn:microsoft.com/office/officeart/2005/8/layout/cycle1"/>
    <dgm:cxn modelId="{6D23048D-B6C4-4FDA-AD3B-EEF8E1ACF30D}" srcId="{80823CA3-36A1-45DB-B189-615150CC3707}" destId="{BAC300DD-310B-4EA7-A6F9-6312028334E7}" srcOrd="3" destOrd="0" parTransId="{1E5BC762-C784-4733-A2A3-8E430E600601}" sibTransId="{5AFC3380-75B3-4DFD-BFDE-9E7BEC746341}"/>
    <dgm:cxn modelId="{C4A5ABB9-9E1C-4007-8EFA-661CF7D1A4B8}" type="presOf" srcId="{5AFC3380-75B3-4DFD-BFDE-9E7BEC746341}" destId="{9BB0DDE0-9B91-433B-BE4A-65CCDF96D932}" srcOrd="0" destOrd="0" presId="urn:microsoft.com/office/officeart/2005/8/layout/cycle1"/>
    <dgm:cxn modelId="{87339DAD-A634-4082-AF32-BDF5A47942A5}" srcId="{80823CA3-36A1-45DB-B189-615150CC3707}" destId="{04E1848C-A066-4317-BE33-92BD98D0F54C}" srcOrd="1" destOrd="0" parTransId="{C4A95749-0CBA-4307-9C3B-61BC891920C6}" sibTransId="{822E6203-781F-4AD4-8D0B-5DC48E64CCDE}"/>
    <dgm:cxn modelId="{80DD1B7E-8303-4ED6-A078-558436788AFD}" type="presOf" srcId="{65626720-EB37-462D-992E-61233BA639E1}" destId="{588367A7-782D-47D5-BDC3-3F4CFDA53F24}" srcOrd="0" destOrd="0" presId="urn:microsoft.com/office/officeart/2005/8/layout/cycle1"/>
    <dgm:cxn modelId="{2C8A8436-F4DC-40F4-AF8E-8B572ACE1AE0}" type="presOf" srcId="{80823CA3-36A1-45DB-B189-615150CC3707}" destId="{1B6D5EBB-0E11-47E1-A398-6661E7A5AFB7}" srcOrd="0" destOrd="0" presId="urn:microsoft.com/office/officeart/2005/8/layout/cycle1"/>
    <dgm:cxn modelId="{206D546C-A12E-4C61-B594-FE7936682D30}" srcId="{80823CA3-36A1-45DB-B189-615150CC3707}" destId="{977634A4-39AA-4741-A950-77B1A6BFC8EA}" srcOrd="2" destOrd="0" parTransId="{780D03A6-DD3D-46E3-888C-699B5A54F896}" sibTransId="{7BE043CF-C45A-4378-8F06-48A61DAFF140}"/>
    <dgm:cxn modelId="{275B9498-E5BA-48E2-BD8B-C6EADF9CF8E5}" type="presOf" srcId="{822E6203-781F-4AD4-8D0B-5DC48E64CCDE}" destId="{126486E3-5B35-47BC-AE1C-27D8348ADAF8}" srcOrd="0" destOrd="0" presId="urn:microsoft.com/office/officeart/2005/8/layout/cycle1"/>
    <dgm:cxn modelId="{D99C4326-9552-49FF-A59D-245F4A434183}" srcId="{80823CA3-36A1-45DB-B189-615150CC3707}" destId="{65626720-EB37-462D-992E-61233BA639E1}" srcOrd="0" destOrd="0" parTransId="{DCC03181-B744-44FF-9A06-9E99B3063461}" sibTransId="{93640C9D-5C2D-409C-864C-9618B80B373D}"/>
    <dgm:cxn modelId="{FE8D75EC-0930-4327-BC50-62B387C94907}" type="presOf" srcId="{7BE043CF-C45A-4378-8F06-48A61DAFF140}" destId="{45B4B860-0742-43EB-B8C4-FB5ADD2D04F9}" srcOrd="0" destOrd="0" presId="urn:microsoft.com/office/officeart/2005/8/layout/cycle1"/>
    <dgm:cxn modelId="{4AB813EC-E628-4A74-8C04-EB4DD591DEE9}" type="presOf" srcId="{04E1848C-A066-4317-BE33-92BD98D0F54C}" destId="{5EC6AFE3-3A3B-4588-90E6-69B6D47221EF}" srcOrd="0" destOrd="0" presId="urn:microsoft.com/office/officeart/2005/8/layout/cycle1"/>
    <dgm:cxn modelId="{6DB85C12-965F-401B-B281-FB97B8EB9F30}" type="presOf" srcId="{BAC300DD-310B-4EA7-A6F9-6312028334E7}" destId="{59EF4862-4ECD-4AA0-AF1C-D8994C8521BB}" srcOrd="0" destOrd="0" presId="urn:microsoft.com/office/officeart/2005/8/layout/cycle1"/>
    <dgm:cxn modelId="{81A0D6DB-1627-43DF-BFDB-AF9E00C79406}" type="presParOf" srcId="{1B6D5EBB-0E11-47E1-A398-6661E7A5AFB7}" destId="{FB9705D1-6D40-46D7-AE19-2FF208290B67}" srcOrd="0" destOrd="0" presId="urn:microsoft.com/office/officeart/2005/8/layout/cycle1"/>
    <dgm:cxn modelId="{79C2AA1F-6AD3-47DE-9567-8BDB7F3EA682}" type="presParOf" srcId="{1B6D5EBB-0E11-47E1-A398-6661E7A5AFB7}" destId="{588367A7-782D-47D5-BDC3-3F4CFDA53F24}" srcOrd="1" destOrd="0" presId="urn:microsoft.com/office/officeart/2005/8/layout/cycle1"/>
    <dgm:cxn modelId="{3AA91F0F-FCF9-490B-8A79-9E43ACEFECDF}" type="presParOf" srcId="{1B6D5EBB-0E11-47E1-A398-6661E7A5AFB7}" destId="{8865C50F-E49D-419F-BECD-687EA3AA29B0}" srcOrd="2" destOrd="0" presId="urn:microsoft.com/office/officeart/2005/8/layout/cycle1"/>
    <dgm:cxn modelId="{8DBEF94C-062C-4060-BC67-A341D9DBFA63}" type="presParOf" srcId="{1B6D5EBB-0E11-47E1-A398-6661E7A5AFB7}" destId="{608372F0-1546-4FBB-BCEE-59A4A078ACEA}" srcOrd="3" destOrd="0" presId="urn:microsoft.com/office/officeart/2005/8/layout/cycle1"/>
    <dgm:cxn modelId="{3E836827-566F-416E-9D09-77C3C5CCCAC3}" type="presParOf" srcId="{1B6D5EBB-0E11-47E1-A398-6661E7A5AFB7}" destId="{5EC6AFE3-3A3B-4588-90E6-69B6D47221EF}" srcOrd="4" destOrd="0" presId="urn:microsoft.com/office/officeart/2005/8/layout/cycle1"/>
    <dgm:cxn modelId="{3B2A0EE9-DB58-456C-ACF4-36ADBA937581}" type="presParOf" srcId="{1B6D5EBB-0E11-47E1-A398-6661E7A5AFB7}" destId="{126486E3-5B35-47BC-AE1C-27D8348ADAF8}" srcOrd="5" destOrd="0" presId="urn:microsoft.com/office/officeart/2005/8/layout/cycle1"/>
    <dgm:cxn modelId="{66D19385-A2CE-4AC9-8387-B2E1A98C87A8}" type="presParOf" srcId="{1B6D5EBB-0E11-47E1-A398-6661E7A5AFB7}" destId="{0859685E-50B4-4EC8-B380-8E46DA94568F}" srcOrd="6" destOrd="0" presId="urn:microsoft.com/office/officeart/2005/8/layout/cycle1"/>
    <dgm:cxn modelId="{1D33AF7C-302F-4B7A-AE94-7B08787ACB04}" type="presParOf" srcId="{1B6D5EBB-0E11-47E1-A398-6661E7A5AFB7}" destId="{325A346B-DF81-4E90-8DFB-291689347E4E}" srcOrd="7" destOrd="0" presId="urn:microsoft.com/office/officeart/2005/8/layout/cycle1"/>
    <dgm:cxn modelId="{01DE46C8-247C-49C5-A0BC-74D4EEFBB8A4}" type="presParOf" srcId="{1B6D5EBB-0E11-47E1-A398-6661E7A5AFB7}" destId="{45B4B860-0742-43EB-B8C4-FB5ADD2D04F9}" srcOrd="8" destOrd="0" presId="urn:microsoft.com/office/officeart/2005/8/layout/cycle1"/>
    <dgm:cxn modelId="{7108526F-384D-4AFA-B399-ECF98955325B}" type="presParOf" srcId="{1B6D5EBB-0E11-47E1-A398-6661E7A5AFB7}" destId="{DEFB6598-B8AA-4E45-8544-901E7D050C7A}" srcOrd="9" destOrd="0" presId="urn:microsoft.com/office/officeart/2005/8/layout/cycle1"/>
    <dgm:cxn modelId="{974A27E7-9CEA-4D59-BCC7-4F85180C20EF}" type="presParOf" srcId="{1B6D5EBB-0E11-47E1-A398-6661E7A5AFB7}" destId="{59EF4862-4ECD-4AA0-AF1C-D8994C8521BB}" srcOrd="10" destOrd="0" presId="urn:microsoft.com/office/officeart/2005/8/layout/cycle1"/>
    <dgm:cxn modelId="{7556459D-6D49-4497-AE0B-4E74824FBD92}" type="presParOf" srcId="{1B6D5EBB-0E11-47E1-A398-6661E7A5AFB7}" destId="{9BB0DDE0-9B91-433B-BE4A-65CCDF96D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823CA3-36A1-45DB-B189-615150CC370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26720-EB37-462D-992E-61233BA639E1}">
      <dgm:prSet phldrT="[Text]" custT="1"/>
      <dgm:spPr>
        <a:xfrm>
          <a:off x="1069752" y="47455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Find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DCC03181-B744-44FF-9A06-9E99B3063461}" type="parTrans" cxnId="{D99C4326-9552-49FF-A59D-245F4A434183}">
      <dgm:prSet/>
      <dgm:spPr/>
      <dgm:t>
        <a:bodyPr/>
        <a:lstStyle/>
        <a:p>
          <a:endParaRPr lang="en-US" sz="2400"/>
        </a:p>
      </dgm:t>
    </dgm:pt>
    <dgm:pt modelId="{93640C9D-5C2D-409C-864C-9618B80B373D}" type="sibTrans" cxnId="{D99C4326-9552-49FF-A59D-245F4A434183}">
      <dgm:prSet/>
      <dgm:spPr>
        <a:xfrm>
          <a:off x="-28702" y="-58099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04E1848C-A066-4317-BE33-92BD98D0F54C}">
      <dgm:prSet phldrT="[Text]" custT="1"/>
      <dgm:spPr>
        <a:xfrm>
          <a:off x="1069752" y="1079020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Evaluate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C4A95749-0CBA-4307-9C3B-61BC891920C6}" type="parTrans" cxnId="{87339DAD-A634-4082-AF32-BDF5A47942A5}">
      <dgm:prSet/>
      <dgm:spPr/>
      <dgm:t>
        <a:bodyPr/>
        <a:lstStyle/>
        <a:p>
          <a:endParaRPr lang="en-US" sz="2400"/>
        </a:p>
      </dgm:t>
    </dgm:pt>
    <dgm:pt modelId="{822E6203-781F-4AD4-8D0B-5DC48E64CCDE}" type="sibTrans" cxnId="{87339DAD-A634-4082-AF32-BDF5A47942A5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BAC300DD-310B-4EA7-A6F9-6312028334E7}">
      <dgm:prSet phldrT="[Text]" custT="1"/>
      <dgm:spPr>
        <a:xfrm>
          <a:off x="38188" y="47455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Explore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1E5BC762-C784-4733-A2A3-8E430E600601}" type="parTrans" cxnId="{6D23048D-B6C4-4FDA-AD3B-EEF8E1ACF30D}">
      <dgm:prSet/>
      <dgm:spPr/>
      <dgm:t>
        <a:bodyPr/>
        <a:lstStyle/>
        <a:p>
          <a:endParaRPr lang="en-US" sz="2400"/>
        </a:p>
      </dgm:t>
    </dgm:pt>
    <dgm:pt modelId="{5AFC3380-75B3-4DFD-BFDE-9E7BEC746341}" type="sibTrans" cxnId="{6D23048D-B6C4-4FDA-AD3B-EEF8E1ACF30D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977634A4-39AA-4741-A950-77B1A6BFC8EA}">
      <dgm:prSet phldrT="[Text]" custT="1"/>
      <dgm:spPr>
        <a:xfrm>
          <a:off x="38188" y="1079020"/>
          <a:ext cx="607148" cy="607148"/>
        </a:xfrm>
        <a:noFill/>
        <a:ln>
          <a:noFill/>
        </a:ln>
        <a:effectLst/>
      </dgm:spPr>
      <dgm:t>
        <a:bodyPr/>
        <a:lstStyle/>
        <a:p>
          <a:r>
            <a:rPr lang="en-US" sz="10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Subscribe</a:t>
          </a:r>
          <a:endParaRPr lang="en-US" sz="1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780D03A6-DD3D-46E3-888C-699B5A54F896}" type="parTrans" cxnId="{206D546C-A12E-4C61-B594-FE7936682D30}">
      <dgm:prSet/>
      <dgm:spPr/>
      <dgm:t>
        <a:bodyPr/>
        <a:lstStyle/>
        <a:p>
          <a:endParaRPr lang="en-US" sz="2400"/>
        </a:p>
      </dgm:t>
    </dgm:pt>
    <dgm:pt modelId="{7BE043CF-C45A-4378-8F06-48A61DAFF140}" type="sibTrans" cxnId="{206D546C-A12E-4C61-B594-FE7936682D30}">
      <dgm:prSet/>
      <dgm:spPr>
        <a:xfrm>
          <a:off x="-141" y="9125"/>
          <a:ext cx="1715372" cy="1715372"/>
        </a:xfr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sz="2400"/>
        </a:p>
      </dgm:t>
    </dgm:pt>
    <dgm:pt modelId="{1B6D5EBB-0E11-47E1-A398-6661E7A5AFB7}" type="pres">
      <dgm:prSet presAssocID="{80823CA3-36A1-45DB-B189-615150CC37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705D1-6D40-46D7-AE19-2FF208290B67}" type="pres">
      <dgm:prSet presAssocID="{65626720-EB37-462D-992E-61233BA639E1}" presName="dummy" presStyleCnt="0"/>
      <dgm:spPr/>
    </dgm:pt>
    <dgm:pt modelId="{588367A7-782D-47D5-BDC3-3F4CFDA53F24}" type="pres">
      <dgm:prSet presAssocID="{65626720-EB37-462D-992E-61233BA639E1}" presName="node" presStyleLbl="revTx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865C50F-E49D-419F-BECD-687EA3AA29B0}" type="pres">
      <dgm:prSet presAssocID="{93640C9D-5C2D-409C-864C-9618B80B373D}" presName="sibTrans" presStyleLbl="node1" presStyleIdx="0" presStyleCnt="4" custLinFactNeighborX="-1665" custLinFactNeighborY="-3919"/>
      <dgm:spPr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608372F0-1546-4FBB-BCEE-59A4A078ACEA}" type="pres">
      <dgm:prSet presAssocID="{04E1848C-A066-4317-BE33-92BD98D0F54C}" presName="dummy" presStyleCnt="0"/>
      <dgm:spPr/>
    </dgm:pt>
    <dgm:pt modelId="{5EC6AFE3-3A3B-4588-90E6-69B6D47221EF}" type="pres">
      <dgm:prSet presAssocID="{04E1848C-A066-4317-BE33-92BD98D0F54C}" presName="node" presStyleLbl="revTx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26486E3-5B35-47BC-AE1C-27D8348ADAF8}" type="pres">
      <dgm:prSet presAssocID="{822E6203-781F-4AD4-8D0B-5DC48E64CCDE}" presName="sibTrans" presStyleLbl="node1" presStyleIdx="1" presStyleCnt="4"/>
      <dgm:spPr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0859685E-50B4-4EC8-B380-8E46DA94568F}" type="pres">
      <dgm:prSet presAssocID="{977634A4-39AA-4741-A950-77B1A6BFC8EA}" presName="dummy" presStyleCnt="0"/>
      <dgm:spPr/>
    </dgm:pt>
    <dgm:pt modelId="{325A346B-DF81-4E90-8DFB-291689347E4E}" type="pres">
      <dgm:prSet presAssocID="{977634A4-39AA-4741-A950-77B1A6BFC8EA}" presName="node" presStyleLbl="revTx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5B4B860-0742-43EB-B8C4-FB5ADD2D04F9}" type="pres">
      <dgm:prSet presAssocID="{7BE043CF-C45A-4378-8F06-48A61DAFF140}" presName="sibTrans" presStyleLbl="node1" presStyleIdx="2" presStyleCnt="4"/>
      <dgm:spPr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</dgm:spPr>
      <dgm:t>
        <a:bodyPr/>
        <a:lstStyle/>
        <a:p>
          <a:endParaRPr lang="en-US"/>
        </a:p>
      </dgm:t>
    </dgm:pt>
    <dgm:pt modelId="{DEFB6598-B8AA-4E45-8544-901E7D050C7A}" type="pres">
      <dgm:prSet presAssocID="{BAC300DD-310B-4EA7-A6F9-6312028334E7}" presName="dummy" presStyleCnt="0"/>
      <dgm:spPr/>
    </dgm:pt>
    <dgm:pt modelId="{59EF4862-4ECD-4AA0-AF1C-D8994C8521BB}" type="pres">
      <dgm:prSet presAssocID="{BAC300DD-310B-4EA7-A6F9-6312028334E7}" presName="node" presStyleLbl="revTx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BB0DDE0-9B91-433B-BE4A-65CCDF96D932}" type="pres">
      <dgm:prSet presAssocID="{5AFC3380-75B3-4DFD-BFDE-9E7BEC746341}" presName="sibTrans" presStyleLbl="node1" presStyleIdx="3" presStyleCnt="4"/>
      <dgm:spPr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</dgm:spPr>
      <dgm:t>
        <a:bodyPr/>
        <a:lstStyle/>
        <a:p>
          <a:endParaRPr lang="en-US"/>
        </a:p>
      </dgm:t>
    </dgm:pt>
  </dgm:ptLst>
  <dgm:cxnLst>
    <dgm:cxn modelId="{6D23048D-B6C4-4FDA-AD3B-EEF8E1ACF30D}" srcId="{80823CA3-36A1-45DB-B189-615150CC3707}" destId="{BAC300DD-310B-4EA7-A6F9-6312028334E7}" srcOrd="3" destOrd="0" parTransId="{1E5BC762-C784-4733-A2A3-8E430E600601}" sibTransId="{5AFC3380-75B3-4DFD-BFDE-9E7BEC746341}"/>
    <dgm:cxn modelId="{7FB6470C-7720-4A64-A2CF-77E90ED5B783}" type="presOf" srcId="{822E6203-781F-4AD4-8D0B-5DC48E64CCDE}" destId="{126486E3-5B35-47BC-AE1C-27D8348ADAF8}" srcOrd="0" destOrd="0" presId="urn:microsoft.com/office/officeart/2005/8/layout/cycle1"/>
    <dgm:cxn modelId="{87339DAD-A634-4082-AF32-BDF5A47942A5}" srcId="{80823CA3-36A1-45DB-B189-615150CC3707}" destId="{04E1848C-A066-4317-BE33-92BD98D0F54C}" srcOrd="1" destOrd="0" parTransId="{C4A95749-0CBA-4307-9C3B-61BC891920C6}" sibTransId="{822E6203-781F-4AD4-8D0B-5DC48E64CCDE}"/>
    <dgm:cxn modelId="{FE47E29C-422A-4E40-A877-544014EE9387}" type="presOf" srcId="{BAC300DD-310B-4EA7-A6F9-6312028334E7}" destId="{59EF4862-4ECD-4AA0-AF1C-D8994C8521BB}" srcOrd="0" destOrd="0" presId="urn:microsoft.com/office/officeart/2005/8/layout/cycle1"/>
    <dgm:cxn modelId="{A76BE331-A7B8-485C-9DBE-821C24B5DE5E}" type="presOf" srcId="{04E1848C-A066-4317-BE33-92BD98D0F54C}" destId="{5EC6AFE3-3A3B-4588-90E6-69B6D47221EF}" srcOrd="0" destOrd="0" presId="urn:microsoft.com/office/officeart/2005/8/layout/cycle1"/>
    <dgm:cxn modelId="{3FAEC2DF-445E-4209-BDAA-CACE8BF52DAA}" type="presOf" srcId="{80823CA3-36A1-45DB-B189-615150CC3707}" destId="{1B6D5EBB-0E11-47E1-A398-6661E7A5AFB7}" srcOrd="0" destOrd="0" presId="urn:microsoft.com/office/officeart/2005/8/layout/cycle1"/>
    <dgm:cxn modelId="{A8E0440C-2B07-4D60-8E5A-E6CB86549E18}" type="presOf" srcId="{7BE043CF-C45A-4378-8F06-48A61DAFF140}" destId="{45B4B860-0742-43EB-B8C4-FB5ADD2D04F9}" srcOrd="0" destOrd="0" presId="urn:microsoft.com/office/officeart/2005/8/layout/cycle1"/>
    <dgm:cxn modelId="{26BF37F2-DFF0-4C42-A90D-CF43872A5646}" type="presOf" srcId="{5AFC3380-75B3-4DFD-BFDE-9E7BEC746341}" destId="{9BB0DDE0-9B91-433B-BE4A-65CCDF96D932}" srcOrd="0" destOrd="0" presId="urn:microsoft.com/office/officeart/2005/8/layout/cycle1"/>
    <dgm:cxn modelId="{206D546C-A12E-4C61-B594-FE7936682D30}" srcId="{80823CA3-36A1-45DB-B189-615150CC3707}" destId="{977634A4-39AA-4741-A950-77B1A6BFC8EA}" srcOrd="2" destOrd="0" parTransId="{780D03A6-DD3D-46E3-888C-699B5A54F896}" sibTransId="{7BE043CF-C45A-4378-8F06-48A61DAFF140}"/>
    <dgm:cxn modelId="{3148EC0C-E4B0-47D2-9163-D295B6B3F0FF}" type="presOf" srcId="{93640C9D-5C2D-409C-864C-9618B80B373D}" destId="{8865C50F-E49D-419F-BECD-687EA3AA29B0}" srcOrd="0" destOrd="0" presId="urn:microsoft.com/office/officeart/2005/8/layout/cycle1"/>
    <dgm:cxn modelId="{D99C4326-9552-49FF-A59D-245F4A434183}" srcId="{80823CA3-36A1-45DB-B189-615150CC3707}" destId="{65626720-EB37-462D-992E-61233BA639E1}" srcOrd="0" destOrd="0" parTransId="{DCC03181-B744-44FF-9A06-9E99B3063461}" sibTransId="{93640C9D-5C2D-409C-864C-9618B80B373D}"/>
    <dgm:cxn modelId="{61A61BCE-9668-4635-8FA6-78D8E9362375}" type="presOf" srcId="{65626720-EB37-462D-992E-61233BA639E1}" destId="{588367A7-782D-47D5-BDC3-3F4CFDA53F24}" srcOrd="0" destOrd="0" presId="urn:microsoft.com/office/officeart/2005/8/layout/cycle1"/>
    <dgm:cxn modelId="{1EC104F7-74CE-4D5A-A2CE-2D0C0898C3A6}" type="presOf" srcId="{977634A4-39AA-4741-A950-77B1A6BFC8EA}" destId="{325A346B-DF81-4E90-8DFB-291689347E4E}" srcOrd="0" destOrd="0" presId="urn:microsoft.com/office/officeart/2005/8/layout/cycle1"/>
    <dgm:cxn modelId="{6615988A-6C3F-4717-8BBE-FBC44A933B95}" type="presParOf" srcId="{1B6D5EBB-0E11-47E1-A398-6661E7A5AFB7}" destId="{FB9705D1-6D40-46D7-AE19-2FF208290B67}" srcOrd="0" destOrd="0" presId="urn:microsoft.com/office/officeart/2005/8/layout/cycle1"/>
    <dgm:cxn modelId="{AF9B385F-1D51-4692-AF38-5FFCAD4300F2}" type="presParOf" srcId="{1B6D5EBB-0E11-47E1-A398-6661E7A5AFB7}" destId="{588367A7-782D-47D5-BDC3-3F4CFDA53F24}" srcOrd="1" destOrd="0" presId="urn:microsoft.com/office/officeart/2005/8/layout/cycle1"/>
    <dgm:cxn modelId="{1D9ADE69-4F7B-46C8-B1FB-1C29E52B6D62}" type="presParOf" srcId="{1B6D5EBB-0E11-47E1-A398-6661E7A5AFB7}" destId="{8865C50F-E49D-419F-BECD-687EA3AA29B0}" srcOrd="2" destOrd="0" presId="urn:microsoft.com/office/officeart/2005/8/layout/cycle1"/>
    <dgm:cxn modelId="{F85E2875-62A3-488B-AA19-4674895CE4D2}" type="presParOf" srcId="{1B6D5EBB-0E11-47E1-A398-6661E7A5AFB7}" destId="{608372F0-1546-4FBB-BCEE-59A4A078ACEA}" srcOrd="3" destOrd="0" presId="urn:microsoft.com/office/officeart/2005/8/layout/cycle1"/>
    <dgm:cxn modelId="{59EAE4A1-DBE9-45D4-A3EE-928CC91F7BAB}" type="presParOf" srcId="{1B6D5EBB-0E11-47E1-A398-6661E7A5AFB7}" destId="{5EC6AFE3-3A3B-4588-90E6-69B6D47221EF}" srcOrd="4" destOrd="0" presId="urn:microsoft.com/office/officeart/2005/8/layout/cycle1"/>
    <dgm:cxn modelId="{8744F61A-97AF-4F0C-84BC-B3F4F9F4E347}" type="presParOf" srcId="{1B6D5EBB-0E11-47E1-A398-6661E7A5AFB7}" destId="{126486E3-5B35-47BC-AE1C-27D8348ADAF8}" srcOrd="5" destOrd="0" presId="urn:microsoft.com/office/officeart/2005/8/layout/cycle1"/>
    <dgm:cxn modelId="{7FF23F0C-A2ED-44B9-9462-3BD20E3669A1}" type="presParOf" srcId="{1B6D5EBB-0E11-47E1-A398-6661E7A5AFB7}" destId="{0859685E-50B4-4EC8-B380-8E46DA94568F}" srcOrd="6" destOrd="0" presId="urn:microsoft.com/office/officeart/2005/8/layout/cycle1"/>
    <dgm:cxn modelId="{9E0B9644-2A16-4E8C-BC7A-96F157C4CFF0}" type="presParOf" srcId="{1B6D5EBB-0E11-47E1-A398-6661E7A5AFB7}" destId="{325A346B-DF81-4E90-8DFB-291689347E4E}" srcOrd="7" destOrd="0" presId="urn:microsoft.com/office/officeart/2005/8/layout/cycle1"/>
    <dgm:cxn modelId="{D8F721C5-B64D-4503-AF91-B45D45675388}" type="presParOf" srcId="{1B6D5EBB-0E11-47E1-A398-6661E7A5AFB7}" destId="{45B4B860-0742-43EB-B8C4-FB5ADD2D04F9}" srcOrd="8" destOrd="0" presId="urn:microsoft.com/office/officeart/2005/8/layout/cycle1"/>
    <dgm:cxn modelId="{FB5009AD-439F-4090-8EED-203ED752B10E}" type="presParOf" srcId="{1B6D5EBB-0E11-47E1-A398-6661E7A5AFB7}" destId="{DEFB6598-B8AA-4E45-8544-901E7D050C7A}" srcOrd="9" destOrd="0" presId="urn:microsoft.com/office/officeart/2005/8/layout/cycle1"/>
    <dgm:cxn modelId="{9097174B-FCB0-4AD1-BBB3-7151B409B562}" type="presParOf" srcId="{1B6D5EBB-0E11-47E1-A398-6661E7A5AFB7}" destId="{59EF4862-4ECD-4AA0-AF1C-D8994C8521BB}" srcOrd="10" destOrd="0" presId="urn:microsoft.com/office/officeart/2005/8/layout/cycle1"/>
    <dgm:cxn modelId="{0708DE99-7EBA-43B6-A13A-B4E6E77BA034}" type="presParOf" srcId="{1B6D5EBB-0E11-47E1-A398-6661E7A5AFB7}" destId="{9BB0DDE0-9B91-433B-BE4A-65CCDF96D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7A7-782D-47D5-BDC3-3F4CFDA53F24}">
      <dsp:nvSpPr>
        <dsp:cNvPr id="0" name=""/>
        <dsp:cNvSpPr/>
      </dsp:nvSpPr>
      <dsp:spPr>
        <a:xfrm>
          <a:off x="783623" y="223049"/>
          <a:ext cx="444753" cy="44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Publish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783623" y="223049"/>
        <a:ext cx="444753" cy="444753"/>
      </dsp:txXfrm>
    </dsp:sp>
    <dsp:sp modelId="{8865C50F-E49D-419F-BECD-687EA3AA29B0}">
      <dsp:nvSpPr>
        <dsp:cNvPr id="0" name=""/>
        <dsp:cNvSpPr/>
      </dsp:nvSpPr>
      <dsp:spPr>
        <a:xfrm>
          <a:off x="-103" y="194972"/>
          <a:ext cx="1256558" cy="1256558"/>
        </a:xfrm>
        <a:prstGeom prst="circularArrow">
          <a:avLst>
            <a:gd name="adj1" fmla="val 6894"/>
            <a:gd name="adj2" fmla="val 464723"/>
            <a:gd name="adj3" fmla="val 552064"/>
            <a:gd name="adj4" fmla="val 205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AFE3-3A3B-4588-90E6-69B6D47221EF}">
      <dsp:nvSpPr>
        <dsp:cNvPr id="0" name=""/>
        <dsp:cNvSpPr/>
      </dsp:nvSpPr>
      <dsp:spPr>
        <a:xfrm>
          <a:off x="783623" y="978699"/>
          <a:ext cx="444753" cy="44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Manage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783623" y="978699"/>
        <a:ext cx="444753" cy="444753"/>
      </dsp:txXfrm>
    </dsp:sp>
    <dsp:sp modelId="{126486E3-5B35-47BC-AE1C-27D8348ADAF8}">
      <dsp:nvSpPr>
        <dsp:cNvPr id="0" name=""/>
        <dsp:cNvSpPr/>
      </dsp:nvSpPr>
      <dsp:spPr>
        <a:xfrm>
          <a:off x="-103" y="194972"/>
          <a:ext cx="1256558" cy="1256558"/>
        </a:xfrm>
        <a:prstGeom prst="circularArrow">
          <a:avLst>
            <a:gd name="adj1" fmla="val 6894"/>
            <a:gd name="adj2" fmla="val 464723"/>
            <a:gd name="adj3" fmla="val 5952064"/>
            <a:gd name="adj4" fmla="val 43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A346B-DF81-4E90-8DFB-291689347E4E}">
      <dsp:nvSpPr>
        <dsp:cNvPr id="0" name=""/>
        <dsp:cNvSpPr/>
      </dsp:nvSpPr>
      <dsp:spPr>
        <a:xfrm>
          <a:off x="27973" y="978699"/>
          <a:ext cx="444753" cy="44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Monitor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7973" y="978699"/>
        <a:ext cx="444753" cy="444753"/>
      </dsp:txXfrm>
    </dsp:sp>
    <dsp:sp modelId="{45B4B860-0742-43EB-B8C4-FB5ADD2D04F9}">
      <dsp:nvSpPr>
        <dsp:cNvPr id="0" name=""/>
        <dsp:cNvSpPr/>
      </dsp:nvSpPr>
      <dsp:spPr>
        <a:xfrm>
          <a:off x="-103" y="194972"/>
          <a:ext cx="1256558" cy="1256558"/>
        </a:xfrm>
        <a:prstGeom prst="circularArrow">
          <a:avLst>
            <a:gd name="adj1" fmla="val 6894"/>
            <a:gd name="adj2" fmla="val 464723"/>
            <a:gd name="adj3" fmla="val 11352064"/>
            <a:gd name="adj4" fmla="val 97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4862-4ECD-4AA0-AF1C-D8994C8521BB}">
      <dsp:nvSpPr>
        <dsp:cNvPr id="0" name=""/>
        <dsp:cNvSpPr/>
      </dsp:nvSpPr>
      <dsp:spPr>
        <a:xfrm>
          <a:off x="27973" y="223049"/>
          <a:ext cx="444753" cy="44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Configure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7973" y="223049"/>
        <a:ext cx="444753" cy="444753"/>
      </dsp:txXfrm>
    </dsp:sp>
    <dsp:sp modelId="{9BB0DDE0-9B91-433B-BE4A-65CCDF96D932}">
      <dsp:nvSpPr>
        <dsp:cNvPr id="0" name=""/>
        <dsp:cNvSpPr/>
      </dsp:nvSpPr>
      <dsp:spPr>
        <a:xfrm>
          <a:off x="-103" y="194972"/>
          <a:ext cx="1256558" cy="1256558"/>
        </a:xfrm>
        <a:prstGeom prst="circularArrow">
          <a:avLst>
            <a:gd name="adj1" fmla="val 6894"/>
            <a:gd name="adj2" fmla="val 464723"/>
            <a:gd name="adj3" fmla="val 16752064"/>
            <a:gd name="adj4" fmla="val 151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7A7-782D-47D5-BDC3-3F4CFDA53F24}">
      <dsp:nvSpPr>
        <dsp:cNvPr id="0" name=""/>
        <dsp:cNvSpPr/>
      </dsp:nvSpPr>
      <dsp:spPr>
        <a:xfrm>
          <a:off x="734704" y="304079"/>
          <a:ext cx="416988" cy="41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Find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734704" y="304079"/>
        <a:ext cx="416988" cy="416988"/>
      </dsp:txXfrm>
    </dsp:sp>
    <dsp:sp modelId="{8865C50F-E49D-419F-BECD-687EA3AA29B0}">
      <dsp:nvSpPr>
        <dsp:cNvPr id="0" name=""/>
        <dsp:cNvSpPr/>
      </dsp:nvSpPr>
      <dsp:spPr>
        <a:xfrm>
          <a:off x="-19713" y="231583"/>
          <a:ext cx="1178115" cy="1178115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AFE3-3A3B-4588-90E6-69B6D47221EF}">
      <dsp:nvSpPr>
        <dsp:cNvPr id="0" name=""/>
        <dsp:cNvSpPr/>
      </dsp:nvSpPr>
      <dsp:spPr>
        <a:xfrm>
          <a:off x="734704" y="1012556"/>
          <a:ext cx="416988" cy="41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Evaluate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734704" y="1012556"/>
        <a:ext cx="416988" cy="416988"/>
      </dsp:txXfrm>
    </dsp:sp>
    <dsp:sp modelId="{126486E3-5B35-47BC-AE1C-27D8348ADAF8}">
      <dsp:nvSpPr>
        <dsp:cNvPr id="0" name=""/>
        <dsp:cNvSpPr/>
      </dsp:nvSpPr>
      <dsp:spPr>
        <a:xfrm>
          <a:off x="-97" y="277754"/>
          <a:ext cx="1178115" cy="1178115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A346B-DF81-4E90-8DFB-291689347E4E}">
      <dsp:nvSpPr>
        <dsp:cNvPr id="0" name=""/>
        <dsp:cNvSpPr/>
      </dsp:nvSpPr>
      <dsp:spPr>
        <a:xfrm>
          <a:off x="26227" y="1012556"/>
          <a:ext cx="416988" cy="41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Subscribe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6227" y="1012556"/>
        <a:ext cx="416988" cy="416988"/>
      </dsp:txXfrm>
    </dsp:sp>
    <dsp:sp modelId="{45B4B860-0742-43EB-B8C4-FB5ADD2D04F9}">
      <dsp:nvSpPr>
        <dsp:cNvPr id="0" name=""/>
        <dsp:cNvSpPr/>
      </dsp:nvSpPr>
      <dsp:spPr>
        <a:xfrm>
          <a:off x="-97" y="277754"/>
          <a:ext cx="1178115" cy="1178115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4862-4ECD-4AA0-AF1C-D8994C8521BB}">
      <dsp:nvSpPr>
        <dsp:cNvPr id="0" name=""/>
        <dsp:cNvSpPr/>
      </dsp:nvSpPr>
      <dsp:spPr>
        <a:xfrm>
          <a:off x="26227" y="304079"/>
          <a:ext cx="416988" cy="41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Explore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6227" y="304079"/>
        <a:ext cx="416988" cy="416988"/>
      </dsp:txXfrm>
    </dsp:sp>
    <dsp:sp modelId="{9BB0DDE0-9B91-433B-BE4A-65CCDF96D932}">
      <dsp:nvSpPr>
        <dsp:cNvPr id="0" name=""/>
        <dsp:cNvSpPr/>
      </dsp:nvSpPr>
      <dsp:spPr>
        <a:xfrm>
          <a:off x="-97" y="277754"/>
          <a:ext cx="1178115" cy="1178115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7A7-782D-47D5-BDC3-3F4CFDA53F24}">
      <dsp:nvSpPr>
        <dsp:cNvPr id="0" name=""/>
        <dsp:cNvSpPr/>
      </dsp:nvSpPr>
      <dsp:spPr>
        <a:xfrm>
          <a:off x="1118847" y="36675"/>
          <a:ext cx="582369" cy="58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Publish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118847" y="36675"/>
        <a:ext cx="582369" cy="582369"/>
      </dsp:txXfrm>
    </dsp:sp>
    <dsp:sp modelId="{8865C50F-E49D-419F-BECD-687EA3AA29B0}">
      <dsp:nvSpPr>
        <dsp:cNvPr id="0" name=""/>
        <dsp:cNvSpPr/>
      </dsp:nvSpPr>
      <dsp:spPr>
        <a:xfrm>
          <a:off x="91028" y="-362"/>
          <a:ext cx="1647227" cy="1647227"/>
        </a:xfrm>
        <a:prstGeom prst="circularArrow">
          <a:avLst>
            <a:gd name="adj1" fmla="val 6894"/>
            <a:gd name="adj2" fmla="val 464723"/>
            <a:gd name="adj3" fmla="val 552064"/>
            <a:gd name="adj4" fmla="val 205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AFE3-3A3B-4588-90E6-69B6D47221EF}">
      <dsp:nvSpPr>
        <dsp:cNvPr id="0" name=""/>
        <dsp:cNvSpPr/>
      </dsp:nvSpPr>
      <dsp:spPr>
        <a:xfrm>
          <a:off x="1118847" y="1027457"/>
          <a:ext cx="582369" cy="58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Manage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118847" y="1027457"/>
        <a:ext cx="582369" cy="582369"/>
      </dsp:txXfrm>
    </dsp:sp>
    <dsp:sp modelId="{126486E3-5B35-47BC-AE1C-27D8348ADAF8}">
      <dsp:nvSpPr>
        <dsp:cNvPr id="0" name=""/>
        <dsp:cNvSpPr/>
      </dsp:nvSpPr>
      <dsp:spPr>
        <a:xfrm>
          <a:off x="91028" y="-362"/>
          <a:ext cx="1647227" cy="1647227"/>
        </a:xfrm>
        <a:prstGeom prst="circularArrow">
          <a:avLst>
            <a:gd name="adj1" fmla="val 6894"/>
            <a:gd name="adj2" fmla="val 464723"/>
            <a:gd name="adj3" fmla="val 5952064"/>
            <a:gd name="adj4" fmla="val 43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A346B-DF81-4E90-8DFB-291689347E4E}">
      <dsp:nvSpPr>
        <dsp:cNvPr id="0" name=""/>
        <dsp:cNvSpPr/>
      </dsp:nvSpPr>
      <dsp:spPr>
        <a:xfrm>
          <a:off x="128066" y="1027457"/>
          <a:ext cx="582369" cy="58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Monitor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28066" y="1027457"/>
        <a:ext cx="582369" cy="582369"/>
      </dsp:txXfrm>
    </dsp:sp>
    <dsp:sp modelId="{45B4B860-0742-43EB-B8C4-FB5ADD2D04F9}">
      <dsp:nvSpPr>
        <dsp:cNvPr id="0" name=""/>
        <dsp:cNvSpPr/>
      </dsp:nvSpPr>
      <dsp:spPr>
        <a:xfrm>
          <a:off x="91028" y="-362"/>
          <a:ext cx="1647227" cy="1647227"/>
        </a:xfrm>
        <a:prstGeom prst="circularArrow">
          <a:avLst>
            <a:gd name="adj1" fmla="val 6894"/>
            <a:gd name="adj2" fmla="val 464723"/>
            <a:gd name="adj3" fmla="val 11352064"/>
            <a:gd name="adj4" fmla="val 97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4862-4ECD-4AA0-AF1C-D8994C8521BB}">
      <dsp:nvSpPr>
        <dsp:cNvPr id="0" name=""/>
        <dsp:cNvSpPr/>
      </dsp:nvSpPr>
      <dsp:spPr>
        <a:xfrm>
          <a:off x="128066" y="36675"/>
          <a:ext cx="582369" cy="58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Configure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28066" y="36675"/>
        <a:ext cx="582369" cy="582369"/>
      </dsp:txXfrm>
    </dsp:sp>
    <dsp:sp modelId="{9BB0DDE0-9B91-433B-BE4A-65CCDF96D932}">
      <dsp:nvSpPr>
        <dsp:cNvPr id="0" name=""/>
        <dsp:cNvSpPr/>
      </dsp:nvSpPr>
      <dsp:spPr>
        <a:xfrm>
          <a:off x="91028" y="-362"/>
          <a:ext cx="1647227" cy="1647227"/>
        </a:xfrm>
        <a:prstGeom prst="circularArrow">
          <a:avLst>
            <a:gd name="adj1" fmla="val 6894"/>
            <a:gd name="adj2" fmla="val 464723"/>
            <a:gd name="adj3" fmla="val 16752064"/>
            <a:gd name="adj4" fmla="val 15183213"/>
            <a:gd name="adj5" fmla="val 8043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7A7-782D-47D5-BDC3-3F4CFDA53F24}">
      <dsp:nvSpPr>
        <dsp:cNvPr id="0" name=""/>
        <dsp:cNvSpPr/>
      </dsp:nvSpPr>
      <dsp:spPr>
        <a:xfrm>
          <a:off x="1069752" y="47455"/>
          <a:ext cx="607148" cy="60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Find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069752" y="47455"/>
        <a:ext cx="607148" cy="607148"/>
      </dsp:txXfrm>
    </dsp:sp>
    <dsp:sp modelId="{8865C50F-E49D-419F-BECD-687EA3AA29B0}">
      <dsp:nvSpPr>
        <dsp:cNvPr id="0" name=""/>
        <dsp:cNvSpPr/>
      </dsp:nvSpPr>
      <dsp:spPr>
        <a:xfrm>
          <a:off x="-28702" y="-58099"/>
          <a:ext cx="1715372" cy="171537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AFE3-3A3B-4588-90E6-69B6D47221EF}">
      <dsp:nvSpPr>
        <dsp:cNvPr id="0" name=""/>
        <dsp:cNvSpPr/>
      </dsp:nvSpPr>
      <dsp:spPr>
        <a:xfrm>
          <a:off x="1069752" y="1079020"/>
          <a:ext cx="607148" cy="60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Evaluate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1069752" y="1079020"/>
        <a:ext cx="607148" cy="607148"/>
      </dsp:txXfrm>
    </dsp:sp>
    <dsp:sp modelId="{126486E3-5B35-47BC-AE1C-27D8348ADAF8}">
      <dsp:nvSpPr>
        <dsp:cNvPr id="0" name=""/>
        <dsp:cNvSpPr/>
      </dsp:nvSpPr>
      <dsp:spPr>
        <a:xfrm>
          <a:off x="-141" y="9125"/>
          <a:ext cx="1715372" cy="171537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A346B-DF81-4E90-8DFB-291689347E4E}">
      <dsp:nvSpPr>
        <dsp:cNvPr id="0" name=""/>
        <dsp:cNvSpPr/>
      </dsp:nvSpPr>
      <dsp:spPr>
        <a:xfrm>
          <a:off x="38188" y="1079020"/>
          <a:ext cx="607148" cy="60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Subscribe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38188" y="1079020"/>
        <a:ext cx="607148" cy="607148"/>
      </dsp:txXfrm>
    </dsp:sp>
    <dsp:sp modelId="{45B4B860-0742-43EB-B8C4-FB5ADD2D04F9}">
      <dsp:nvSpPr>
        <dsp:cNvPr id="0" name=""/>
        <dsp:cNvSpPr/>
      </dsp:nvSpPr>
      <dsp:spPr>
        <a:xfrm>
          <a:off x="-141" y="9125"/>
          <a:ext cx="1715372" cy="171537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F4862-4ECD-4AA0-AF1C-D8994C8521BB}">
      <dsp:nvSpPr>
        <dsp:cNvPr id="0" name=""/>
        <dsp:cNvSpPr/>
      </dsp:nvSpPr>
      <dsp:spPr>
        <a:xfrm>
          <a:off x="38188" y="47455"/>
          <a:ext cx="607148" cy="60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+mn-ea"/>
              <a:cs typeface="+mn-cs"/>
            </a:rPr>
            <a:t>Explore</a:t>
          </a:r>
          <a:endParaRPr lang="en-US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38188" y="47455"/>
        <a:ext cx="607148" cy="607148"/>
      </dsp:txXfrm>
    </dsp:sp>
    <dsp:sp modelId="{9BB0DDE0-9B91-433B-BE4A-65CCDF96D932}">
      <dsp:nvSpPr>
        <dsp:cNvPr id="0" name=""/>
        <dsp:cNvSpPr/>
      </dsp:nvSpPr>
      <dsp:spPr>
        <a:xfrm>
          <a:off x="-141" y="9125"/>
          <a:ext cx="1715372" cy="171537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rgbClr val="425563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C57E-953F-47B5-AB4E-23E437DF4E96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9C640-683E-457B-983C-B7BC2EB3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Borrowed from https://market.mashape.com/features</a:t>
            </a:r>
          </a:p>
          <a:p>
            <a:endParaRPr lang="en-US" dirty="0" smtClean="0"/>
          </a:p>
          <a:p>
            <a:r>
              <a:rPr lang="en-US" dirty="0" smtClean="0"/>
              <a:t>Title: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Allow HPE developers to access data and capabilities without any interlock!!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lvl="0"/>
            <a:r>
              <a:rPr lang="en-US" sz="1600" b="1" dirty="0" smtClean="0">
                <a:latin typeface="Calibri" panose="020F0502020204030204" pitchFamily="34" charset="0"/>
              </a:rPr>
              <a:t>Consumer Features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Rich API documentation including interactive trying of API methods.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Self service client application registration to consume APIs. Zero Interlock!!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Seamless integration with Cyber Security </a:t>
            </a:r>
            <a:r>
              <a:rPr lang="en-US" sz="1200" dirty="0" err="1" smtClean="0">
                <a:latin typeface="Calibri" panose="020F0502020204030204" pitchFamily="34" charset="0"/>
              </a:rPr>
              <a:t>Oauth</a:t>
            </a:r>
            <a:r>
              <a:rPr lang="en-US" sz="1200" dirty="0" smtClean="0">
                <a:latin typeface="Calibri" panose="020F0502020204030204" pitchFamily="34" charset="0"/>
              </a:rPr>
              <a:t> 2.0 Token Service.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Consumer’s view of his API Metrics.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lvl="0"/>
            <a:r>
              <a:rPr lang="en-US" sz="1600" b="1" dirty="0" smtClean="0">
                <a:latin typeface="Calibri" panose="020F0502020204030204" pitchFamily="34" charset="0"/>
              </a:rPr>
              <a:t>Publisher Features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Easy publication of APIs</a:t>
            </a:r>
            <a:r>
              <a:rPr lang="en-US" sz="1200" baseline="0" dirty="0" smtClean="0">
                <a:latin typeface="Calibri" panose="020F0502020204030204" pitchFamily="34" charset="0"/>
              </a:rPr>
              <a:t> including HPE specific </a:t>
            </a:r>
            <a:r>
              <a:rPr lang="en-US" sz="1200" dirty="0" smtClean="0">
                <a:latin typeface="Calibri" panose="020F0502020204030204" pitchFamily="34" charset="0"/>
              </a:rPr>
              <a:t>meta-information.</a:t>
            </a:r>
            <a:r>
              <a:rPr lang="en-US" sz="1200" baseline="0" dirty="0" smtClean="0">
                <a:latin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API life cycle management including</a:t>
            </a:r>
            <a:r>
              <a:rPr lang="en-US" sz="1200" baseline="0" dirty="0" smtClean="0">
                <a:latin typeface="Calibri" panose="020F0502020204030204" pitchFamily="34" charset="0"/>
              </a:rPr>
              <a:t> versioning.</a:t>
            </a:r>
            <a:endParaRPr lang="en-US" sz="12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Seamless integration with GCS </a:t>
            </a:r>
            <a:r>
              <a:rPr lang="en-US" sz="1200" dirty="0" err="1" smtClean="0">
                <a:latin typeface="Calibri" panose="020F0502020204030204" pitchFamily="34" charset="0"/>
              </a:rPr>
              <a:t>Oauth</a:t>
            </a:r>
            <a:r>
              <a:rPr lang="en-US" sz="1200" dirty="0" smtClean="0">
                <a:latin typeface="Calibri" panose="020F0502020204030204" pitchFamily="34" charset="0"/>
              </a:rPr>
              <a:t> 2.0 Token Service</a:t>
            </a:r>
            <a:r>
              <a:rPr lang="en-US" sz="1200" baseline="0" dirty="0" smtClean="0">
                <a:latin typeface="Calibri" panose="020F0502020204030204" pitchFamily="34" charset="0"/>
              </a:rPr>
              <a:t> when publishing APIs. </a:t>
            </a:r>
            <a:endParaRPr lang="en-US" sz="12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API Metrics for publishers showing</a:t>
            </a:r>
            <a:r>
              <a:rPr lang="en-US" sz="1200" baseline="0" dirty="0" smtClean="0">
                <a:latin typeface="Calibri" panose="020F0502020204030204" pitchFamily="34" charset="0"/>
              </a:rPr>
              <a:t> all consumption.</a:t>
            </a:r>
            <a:endParaRPr lang="en-US" sz="1200" b="1" baseline="0" dirty="0" smtClean="0">
              <a:latin typeface="Calibri" panose="020F050202020403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9C640-683E-457B-983C-B7BC2EB3A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9C640-683E-457B-983C-B7BC2EB3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https://help.apiary.io/</a:t>
            </a:r>
          </a:p>
          <a:p>
            <a:r>
              <a:rPr lang="en-US" dirty="0" smtClean="0"/>
              <a:t>This is like your getting</a:t>
            </a:r>
            <a:r>
              <a:rPr lang="en-US" baseline="0" dirty="0" smtClean="0"/>
              <a:t> started / support </a:t>
            </a:r>
            <a:r>
              <a:rPr lang="en-US" baseline="0" smtClean="0"/>
              <a:t>page idea.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9C640-683E-457B-983C-B7BC2EB3A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1729-D6FF-4C2D-A287-1B258AAFD7F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44B-B6B2-4B79-A753-58AA789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.xml"/><Relationship Id="rId4" Type="http://schemas.openxmlformats.org/officeDocument/2006/relationships/image" Target="../media/image2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7.png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850" y="1800665"/>
            <a:ext cx="26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HPE API Publisher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07306" y="1800665"/>
            <a:ext cx="230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HPE API Consumer</a:t>
            </a:r>
            <a:endParaRPr lang="en-US" b="1" dirty="0"/>
          </a:p>
        </p:txBody>
      </p:sp>
      <p:pic>
        <p:nvPicPr>
          <p:cNvPr id="1028" name="Picture 4" descr="http://us.123rf.com/450wm/yupiramos/yupiramos1609/yupiramos160915752/62576234-software-developer-and-programmer-vector-illustration-design.jpg?ver=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9195" r="9353" b="11176"/>
          <a:stretch/>
        </p:blipFill>
        <p:spPr bwMode="auto">
          <a:xfrm>
            <a:off x="9098280" y="2167945"/>
            <a:ext cx="2518117" cy="24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outsource2india.com/featured-images/mean-development-servic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9" y="2169997"/>
            <a:ext cx="2826776" cy="24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1032" idx="3"/>
          </p:cNvCxnSpPr>
          <p:nvPr/>
        </p:nvCxnSpPr>
        <p:spPr>
          <a:xfrm>
            <a:off x="3137095" y="3371759"/>
            <a:ext cx="1765569" cy="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32320" y="3368586"/>
            <a:ext cx="2236763" cy="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9083" y="4940801"/>
            <a:ext cx="26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Consumer Features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302" y="4940801"/>
            <a:ext cx="26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Publisher Features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240" y="910165"/>
            <a:ext cx="1117719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Portal for API publishers and consumer to interact without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interlock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96991" y="1985331"/>
            <a:ext cx="4892265" cy="3361437"/>
            <a:chOff x="536893" y="2788226"/>
            <a:chExt cx="7159307" cy="3460174"/>
          </a:xfrm>
        </p:grpSpPr>
        <p:sp>
          <p:nvSpPr>
            <p:cNvPr id="14" name="Rounded Rectangle 13"/>
            <p:cNvSpPr/>
            <p:nvPr/>
          </p:nvSpPr>
          <p:spPr bwMode="ltGray">
            <a:xfrm>
              <a:off x="536893" y="2788226"/>
              <a:ext cx="7159307" cy="3460174"/>
            </a:xfrm>
            <a:prstGeom prst="roundRect">
              <a:avLst/>
            </a:prstGeom>
            <a:solidFill>
              <a:srgbClr val="C6C9CA">
                <a:lumMod val="20000"/>
                <a:lumOff val="80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ltGray">
            <a:xfrm>
              <a:off x="963548" y="3169226"/>
              <a:ext cx="2966815" cy="282459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ltGray">
            <a:xfrm>
              <a:off x="4114799" y="3188276"/>
              <a:ext cx="3496818" cy="2824596"/>
            </a:xfrm>
            <a:prstGeom prst="roundRect">
              <a:avLst/>
            </a:prstGeom>
            <a:solidFill>
              <a:srgbClr val="2AD2C9">
                <a:lumMod val="20000"/>
                <a:lumOff val="80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81120" y="5616867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Consumers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6304" y="5616867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Creators Publishers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40737" y="2859241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Developer/Consumer Store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2" name="Left-Right Arrow 21"/>
            <p:cNvSpPr/>
            <p:nvPr/>
          </p:nvSpPr>
          <p:spPr bwMode="ltGray">
            <a:xfrm>
              <a:off x="3637110" y="4123438"/>
              <a:ext cx="746117" cy="293354"/>
            </a:xfrm>
            <a:prstGeom prst="leftRightArrow">
              <a:avLst/>
            </a:prstGeom>
            <a:solidFill>
              <a:srgbClr val="425563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0" y="3295371"/>
              <a:ext cx="2446905" cy="337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Publisher Application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419" y="3311545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Store Application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3727209265"/>
                </p:ext>
              </p:extLst>
            </p:nvPr>
          </p:nvGraphicFramePr>
          <p:xfrm>
            <a:off x="1522654" y="3642889"/>
            <a:ext cx="1838535" cy="1694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615188776"/>
                </p:ext>
              </p:extLst>
            </p:nvPr>
          </p:nvGraphicFramePr>
          <p:xfrm>
            <a:off x="4829738" y="3626039"/>
            <a:ext cx="1723762" cy="17845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sp>
          <p:nvSpPr>
            <p:cNvPr id="27" name="Rectangle 26"/>
            <p:cNvSpPr/>
            <p:nvPr/>
          </p:nvSpPr>
          <p:spPr bwMode="ltGray">
            <a:xfrm>
              <a:off x="1226473" y="4827620"/>
              <a:ext cx="342900" cy="457200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9104" y="5373027"/>
              <a:ext cx="685800" cy="4223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Catalog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585" y="5276068"/>
              <a:ext cx="269035" cy="26903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04" y="5653142"/>
              <a:ext cx="244828" cy="2915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125" y="5649628"/>
              <a:ext cx="244828" cy="29152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4383227" y="4845626"/>
              <a:ext cx="342900" cy="457200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4446" y="5334940"/>
              <a:ext cx="685800" cy="4223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Catalog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Rectangle 33"/>
            <p:cNvSpPr/>
            <p:nvPr/>
          </p:nvSpPr>
          <p:spPr bwMode="ltGray">
            <a:xfrm>
              <a:off x="2850337" y="5235078"/>
              <a:ext cx="917285" cy="276926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Tiers/Plans</a:t>
              </a:r>
            </a:p>
          </p:txBody>
        </p:sp>
        <p:pic>
          <p:nvPicPr>
            <p:cNvPr id="35" name="Picture 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015" y="3516691"/>
              <a:ext cx="730866" cy="68260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 descr="Image result for ratings ico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521" y="4333507"/>
              <a:ext cx="752238" cy="631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03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320" y="387218"/>
            <a:ext cx="4044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HPE Use </a:t>
            </a:r>
            <a:r>
              <a:rPr lang="en-US" b="1" dirty="0" smtClean="0"/>
              <a:t>Cases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APIs to promote sharing of enterprise data and capabilities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Build a B2B community around mission-critical APIs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Build a broad open web community with simple, free REST APIs.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3657600" y="3237358"/>
            <a:ext cx="7123285" cy="3361437"/>
            <a:chOff x="536893" y="2788226"/>
            <a:chExt cx="7159307" cy="3460174"/>
          </a:xfrm>
        </p:grpSpPr>
        <p:sp>
          <p:nvSpPr>
            <p:cNvPr id="4" name="Rounded Rectangle 3"/>
            <p:cNvSpPr/>
            <p:nvPr/>
          </p:nvSpPr>
          <p:spPr bwMode="ltGray">
            <a:xfrm>
              <a:off x="536893" y="2788226"/>
              <a:ext cx="7159307" cy="3460174"/>
            </a:xfrm>
            <a:prstGeom prst="roundRect">
              <a:avLst/>
            </a:prstGeom>
            <a:solidFill>
              <a:srgbClr val="C6C9CA">
                <a:lumMod val="20000"/>
                <a:lumOff val="80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" name="Rounded Rectangle 4"/>
            <p:cNvSpPr/>
            <p:nvPr/>
          </p:nvSpPr>
          <p:spPr bwMode="ltGray">
            <a:xfrm>
              <a:off x="963548" y="3169226"/>
              <a:ext cx="2966815" cy="2824596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 bwMode="ltGray">
            <a:xfrm>
              <a:off x="4114799" y="3188276"/>
              <a:ext cx="3496818" cy="2824596"/>
            </a:xfrm>
            <a:prstGeom prst="roundRect">
              <a:avLst/>
            </a:prstGeom>
            <a:solidFill>
              <a:srgbClr val="2AD2C9">
                <a:lumMod val="20000"/>
                <a:lumOff val="80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1120" y="5616867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Consumers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6304" y="5616867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Creators Publishers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0737" y="2859241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Developer/Consumer Store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Left-Right Arrow 9"/>
            <p:cNvSpPr/>
            <p:nvPr/>
          </p:nvSpPr>
          <p:spPr bwMode="ltGray">
            <a:xfrm>
              <a:off x="3637110" y="4123438"/>
              <a:ext cx="746117" cy="293354"/>
            </a:xfrm>
            <a:prstGeom prst="leftRightArrow">
              <a:avLst/>
            </a:prstGeom>
            <a:solidFill>
              <a:srgbClr val="425563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3295371"/>
              <a:ext cx="2446905" cy="337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Publisher Application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2419" y="3311545"/>
              <a:ext cx="1219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Store Application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3727209265"/>
                </p:ext>
              </p:extLst>
            </p:nvPr>
          </p:nvGraphicFramePr>
          <p:xfrm>
            <a:off x="1522654" y="3642889"/>
            <a:ext cx="1838535" cy="1694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615188776"/>
                </p:ext>
              </p:extLst>
            </p:nvPr>
          </p:nvGraphicFramePr>
          <p:xfrm>
            <a:off x="4829738" y="3626039"/>
            <a:ext cx="1723762" cy="17845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5" name="Rectangle 14"/>
            <p:cNvSpPr/>
            <p:nvPr/>
          </p:nvSpPr>
          <p:spPr bwMode="ltGray">
            <a:xfrm>
              <a:off x="1226473" y="4827620"/>
              <a:ext cx="342900" cy="457200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9104" y="5373027"/>
              <a:ext cx="685800" cy="4223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Catalog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585" y="5276068"/>
              <a:ext cx="269035" cy="26903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04" y="5653142"/>
              <a:ext cx="244828" cy="29152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125" y="5649628"/>
              <a:ext cx="244828" cy="29152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4383227" y="4845626"/>
              <a:ext cx="342900" cy="457200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4446" y="5334940"/>
              <a:ext cx="685800" cy="4223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API Catalog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2850337" y="5235078"/>
              <a:ext cx="917285" cy="276926"/>
            </a:xfrm>
            <a:prstGeom prst="rect">
              <a:avLst/>
            </a:prstGeom>
            <a:solidFill>
              <a:srgbClr val="5B4767">
                <a:lumMod val="75000"/>
              </a:srgbClr>
            </a:solidFill>
            <a:ln w="1905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Tiers/Plans</a:t>
              </a:r>
            </a:p>
          </p:txBody>
        </p:sp>
        <p:pic>
          <p:nvPicPr>
            <p:cNvPr id="23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015" y="3516691"/>
              <a:ext cx="730866" cy="68260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 descr="Image result for ratings 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521" y="4333507"/>
              <a:ext cx="752238" cy="631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92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-552450"/>
            <a:ext cx="1120140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136</Words>
  <Application>Microsoft Office PowerPoint</Application>
  <PresentationFormat>Widescreen</PresentationFormat>
  <Paragraphs>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Portal Work Stream</dc:title>
  <dc:creator>Malcolm, Brian (Centers of Excellence - Integration)</dc:creator>
  <cp:lastModifiedBy>Malcolm, Brian (Centers of Excellence - Integration)</cp:lastModifiedBy>
  <cp:revision>15</cp:revision>
  <dcterms:created xsi:type="dcterms:W3CDTF">2017-01-24T20:20:51Z</dcterms:created>
  <dcterms:modified xsi:type="dcterms:W3CDTF">2017-01-27T03:23:30Z</dcterms:modified>
</cp:coreProperties>
</file>