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23407BF-5756-42EF-B092-EA6D7F98A587}">
  <a:tblStyle styleId="{923407BF-5756-42EF-B092-EA6D7F98A58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slide" Target="slides/slide16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notesMaster" Target="notesMasters/notesMaster.xml"/><Relationship Id="rId8" Type="http://schemas.openxmlformats.org/officeDocument/2006/relationships/slide" Target="slides/slide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900"/>
              </a:spcBef>
              <a:buClr>
                <a:schemeClr val="dk1"/>
              </a:buClr>
              <a:buFont typeface="Verdana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900"/>
              </a:spcBef>
              <a:buClr>
                <a:schemeClr val="dk1"/>
              </a:buClr>
              <a:buFont typeface="Verdana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900"/>
              </a:spcBef>
              <a:buClr>
                <a:schemeClr val="dk1"/>
              </a:buClr>
              <a:buFont typeface="Verdana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900"/>
              </a:spcBef>
              <a:buClr>
                <a:schemeClr val="dk1"/>
              </a:buClr>
              <a:buFont typeface="Verdana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BF5EA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98218"/>
            <a:ext cx="9145500" cy="345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684984" y="4877844"/>
            <a:ext cx="1262443" cy="148974"/>
          </a:xfrm>
          <a:custGeom>
            <a:pathLst>
              <a:path extrusionOk="0" h="48290" w="91498">
                <a:moveTo>
                  <a:pt x="28623" y="9736"/>
                </a:moveTo>
                <a:cubicBezTo>
                  <a:pt x="28623" y="9736"/>
                  <a:pt x="30028" y="23070"/>
                  <a:pt x="30522" y="27867"/>
                </a:cubicBezTo>
                <a:cubicBezTo>
                  <a:pt x="29770" y="28122"/>
                  <a:pt x="29205" y="28250"/>
                  <a:pt x="28646" y="28250"/>
                </a:cubicBezTo>
                <a:cubicBezTo>
                  <a:pt x="28088" y="28250"/>
                  <a:pt x="27537" y="28122"/>
                  <a:pt x="26814" y="27867"/>
                </a:cubicBezTo>
                <a:cubicBezTo>
                  <a:pt x="26814" y="27867"/>
                  <a:pt x="28166" y="14375"/>
                  <a:pt x="28623" y="9736"/>
                </a:cubicBezTo>
                <a:close/>
                <a:moveTo>
                  <a:pt x="69801" y="5909"/>
                </a:moveTo>
                <a:cubicBezTo>
                  <a:pt x="72821" y="5909"/>
                  <a:pt x="74178" y="16138"/>
                  <a:pt x="74178" y="23405"/>
                </a:cubicBezTo>
                <a:cubicBezTo>
                  <a:pt x="74178" y="32840"/>
                  <a:pt x="72700" y="42399"/>
                  <a:pt x="69859" y="42399"/>
                </a:cubicBezTo>
                <a:cubicBezTo>
                  <a:pt x="66651" y="42399"/>
                  <a:pt x="65483" y="31165"/>
                  <a:pt x="65483" y="23634"/>
                </a:cubicBezTo>
                <a:cubicBezTo>
                  <a:pt x="65483" y="16773"/>
                  <a:pt x="66656" y="5909"/>
                  <a:pt x="69801" y="5909"/>
                </a:cubicBezTo>
                <a:close/>
                <a:moveTo>
                  <a:pt x="89157" y="248"/>
                </a:moveTo>
                <a:lnTo>
                  <a:pt x="89157" y="248"/>
                </a:lnTo>
                <a:cubicBezTo>
                  <a:pt x="89394" y="7461"/>
                  <a:pt x="89283" y="28766"/>
                  <a:pt x="89257" y="32981"/>
                </a:cubicBezTo>
                <a:cubicBezTo>
                  <a:pt x="86769" y="21800"/>
                  <a:pt x="81999" y="353"/>
                  <a:pt x="81999" y="353"/>
                </a:cubicBezTo>
                <a:cubicBezTo>
                  <a:pt x="81999" y="353"/>
                  <a:pt x="81862" y="424"/>
                  <a:pt x="81667" y="459"/>
                </a:cubicBezTo>
                <a:cubicBezTo>
                  <a:pt x="81589" y="478"/>
                  <a:pt x="81452" y="485"/>
                  <a:pt x="81271" y="485"/>
                </a:cubicBezTo>
                <a:cubicBezTo>
                  <a:pt x="80933" y="485"/>
                  <a:pt x="80441" y="458"/>
                  <a:pt x="79890" y="424"/>
                </a:cubicBezTo>
                <a:lnTo>
                  <a:pt x="79890" y="424"/>
                </a:lnTo>
                <a:cubicBezTo>
                  <a:pt x="80247" y="6650"/>
                  <a:pt x="80179" y="41994"/>
                  <a:pt x="79890" y="47726"/>
                </a:cubicBezTo>
                <a:cubicBezTo>
                  <a:pt x="80176" y="47593"/>
                  <a:pt x="80385" y="47562"/>
                  <a:pt x="80611" y="47562"/>
                </a:cubicBezTo>
                <a:cubicBezTo>
                  <a:pt x="80804" y="47562"/>
                  <a:pt x="81009" y="47585"/>
                  <a:pt x="81283" y="47585"/>
                </a:cubicBezTo>
                <a:cubicBezTo>
                  <a:pt x="81466" y="47585"/>
                  <a:pt x="81798" y="47640"/>
                  <a:pt x="82054" y="47640"/>
                </a:cubicBezTo>
                <a:cubicBezTo>
                  <a:pt x="82086" y="47640"/>
                  <a:pt x="82117" y="47639"/>
                  <a:pt x="82146" y="47637"/>
                </a:cubicBezTo>
                <a:cubicBezTo>
                  <a:pt x="81941" y="42100"/>
                  <a:pt x="81983" y="25309"/>
                  <a:pt x="82046" y="14216"/>
                </a:cubicBezTo>
                <a:lnTo>
                  <a:pt x="82046" y="14216"/>
                </a:lnTo>
                <a:cubicBezTo>
                  <a:pt x="83798" y="21800"/>
                  <a:pt x="88231" y="42135"/>
                  <a:pt x="89352" y="47673"/>
                </a:cubicBezTo>
                <a:cubicBezTo>
                  <a:pt x="89622" y="47527"/>
                  <a:pt x="89965" y="47459"/>
                  <a:pt x="90317" y="47459"/>
                </a:cubicBezTo>
                <a:cubicBezTo>
                  <a:pt x="90732" y="47459"/>
                  <a:pt x="91159" y="47554"/>
                  <a:pt x="91492" y="47726"/>
                </a:cubicBezTo>
                <a:cubicBezTo>
                  <a:pt x="91498" y="47726"/>
                  <a:pt x="91450" y="46861"/>
                  <a:pt x="91440" y="46756"/>
                </a:cubicBezTo>
                <a:cubicBezTo>
                  <a:pt x="91019" y="40001"/>
                  <a:pt x="91145" y="9260"/>
                  <a:pt x="91482" y="248"/>
                </a:cubicBezTo>
                <a:lnTo>
                  <a:pt x="91482" y="248"/>
                </a:lnTo>
                <a:cubicBezTo>
                  <a:pt x="91109" y="459"/>
                  <a:pt x="90698" y="759"/>
                  <a:pt x="90320" y="794"/>
                </a:cubicBezTo>
                <a:cubicBezTo>
                  <a:pt x="90311" y="795"/>
                  <a:pt x="90302" y="795"/>
                  <a:pt x="90293" y="795"/>
                </a:cubicBezTo>
                <a:cubicBezTo>
                  <a:pt x="89887" y="795"/>
                  <a:pt x="89487" y="403"/>
                  <a:pt x="89157" y="248"/>
                </a:cubicBezTo>
                <a:close/>
                <a:moveTo>
                  <a:pt x="4387" y="1"/>
                </a:moveTo>
                <a:cubicBezTo>
                  <a:pt x="3892" y="1"/>
                  <a:pt x="2709" y="18"/>
                  <a:pt x="2235" y="212"/>
                </a:cubicBezTo>
                <a:cubicBezTo>
                  <a:pt x="1830" y="212"/>
                  <a:pt x="0" y="1"/>
                  <a:pt x="0" y="1"/>
                </a:cubicBezTo>
                <a:lnTo>
                  <a:pt x="0" y="1"/>
                </a:lnTo>
                <a:cubicBezTo>
                  <a:pt x="389" y="6226"/>
                  <a:pt x="242" y="41182"/>
                  <a:pt x="11" y="47779"/>
                </a:cubicBezTo>
                <a:lnTo>
                  <a:pt x="11" y="47779"/>
                </a:lnTo>
                <a:cubicBezTo>
                  <a:pt x="507" y="47446"/>
                  <a:pt x="954" y="47282"/>
                  <a:pt x="1397" y="47282"/>
                </a:cubicBezTo>
                <a:cubicBezTo>
                  <a:pt x="1846" y="47282"/>
                  <a:pt x="2290" y="47450"/>
                  <a:pt x="2777" y="47779"/>
                </a:cubicBezTo>
                <a:lnTo>
                  <a:pt x="2777" y="47779"/>
                </a:lnTo>
                <a:cubicBezTo>
                  <a:pt x="2598" y="42364"/>
                  <a:pt x="2509" y="20565"/>
                  <a:pt x="2509" y="5398"/>
                </a:cubicBezTo>
                <a:lnTo>
                  <a:pt x="3966" y="5398"/>
                </a:lnTo>
                <a:cubicBezTo>
                  <a:pt x="5770" y="5398"/>
                  <a:pt x="7032" y="9048"/>
                  <a:pt x="7032" y="14251"/>
                </a:cubicBezTo>
                <a:cubicBezTo>
                  <a:pt x="7032" y="20318"/>
                  <a:pt x="5823" y="23987"/>
                  <a:pt x="3566" y="24569"/>
                </a:cubicBezTo>
                <a:cubicBezTo>
                  <a:pt x="3571" y="26262"/>
                  <a:pt x="3582" y="27937"/>
                  <a:pt x="3592" y="29577"/>
                </a:cubicBezTo>
                <a:cubicBezTo>
                  <a:pt x="6569" y="29560"/>
                  <a:pt x="9436" y="23669"/>
                  <a:pt x="9436" y="13828"/>
                </a:cubicBezTo>
                <a:cubicBezTo>
                  <a:pt x="9436" y="3652"/>
                  <a:pt x="6827" y="1"/>
                  <a:pt x="4387" y="1"/>
                </a:cubicBezTo>
                <a:close/>
                <a:moveTo>
                  <a:pt x="27750" y="353"/>
                </a:moveTo>
                <a:cubicBezTo>
                  <a:pt x="27040" y="9630"/>
                  <a:pt x="24089" y="36403"/>
                  <a:pt x="22664" y="47796"/>
                </a:cubicBezTo>
                <a:cubicBezTo>
                  <a:pt x="23124" y="47579"/>
                  <a:pt x="23596" y="47494"/>
                  <a:pt x="24012" y="47494"/>
                </a:cubicBezTo>
                <a:cubicBezTo>
                  <a:pt x="24438" y="47494"/>
                  <a:pt x="24804" y="47583"/>
                  <a:pt x="25036" y="47708"/>
                </a:cubicBezTo>
                <a:cubicBezTo>
                  <a:pt x="25510" y="42593"/>
                  <a:pt x="26020" y="36526"/>
                  <a:pt x="26246" y="34251"/>
                </a:cubicBezTo>
                <a:cubicBezTo>
                  <a:pt x="26985" y="34075"/>
                  <a:pt x="27790" y="33987"/>
                  <a:pt x="28629" y="33987"/>
                </a:cubicBezTo>
                <a:cubicBezTo>
                  <a:pt x="29467" y="33987"/>
                  <a:pt x="30341" y="34075"/>
                  <a:pt x="31216" y="34251"/>
                </a:cubicBezTo>
                <a:cubicBezTo>
                  <a:pt x="31748" y="39013"/>
                  <a:pt x="32063" y="42399"/>
                  <a:pt x="32542" y="47673"/>
                </a:cubicBezTo>
                <a:cubicBezTo>
                  <a:pt x="32962" y="47542"/>
                  <a:pt x="33386" y="47480"/>
                  <a:pt x="33818" y="47480"/>
                </a:cubicBezTo>
                <a:cubicBezTo>
                  <a:pt x="34320" y="47480"/>
                  <a:pt x="34832" y="47564"/>
                  <a:pt x="35361" y="47726"/>
                </a:cubicBezTo>
                <a:cubicBezTo>
                  <a:pt x="33951" y="36350"/>
                  <a:pt x="30675" y="7055"/>
                  <a:pt x="30149" y="353"/>
                </a:cubicBezTo>
                <a:cubicBezTo>
                  <a:pt x="29791" y="495"/>
                  <a:pt x="29385" y="565"/>
                  <a:pt x="28971" y="565"/>
                </a:cubicBezTo>
                <a:cubicBezTo>
                  <a:pt x="28558" y="565"/>
                  <a:pt x="28137" y="495"/>
                  <a:pt x="27750" y="353"/>
                </a:cubicBezTo>
                <a:close/>
                <a:moveTo>
                  <a:pt x="38354" y="159"/>
                </a:moveTo>
                <a:lnTo>
                  <a:pt x="38354" y="159"/>
                </a:lnTo>
                <a:cubicBezTo>
                  <a:pt x="38617" y="5450"/>
                  <a:pt x="38675" y="40089"/>
                  <a:pt x="38354" y="47708"/>
                </a:cubicBezTo>
                <a:cubicBezTo>
                  <a:pt x="38746" y="47561"/>
                  <a:pt x="39217" y="47476"/>
                  <a:pt x="39711" y="47476"/>
                </a:cubicBezTo>
                <a:cubicBezTo>
                  <a:pt x="40165" y="47476"/>
                  <a:pt x="40638" y="47548"/>
                  <a:pt x="41089" y="47708"/>
                </a:cubicBezTo>
                <a:cubicBezTo>
                  <a:pt x="40968" y="37320"/>
                  <a:pt x="40773" y="14992"/>
                  <a:pt x="40878" y="5909"/>
                </a:cubicBezTo>
                <a:lnTo>
                  <a:pt x="42062" y="5909"/>
                </a:lnTo>
                <a:cubicBezTo>
                  <a:pt x="43424" y="5909"/>
                  <a:pt x="44797" y="8572"/>
                  <a:pt x="44797" y="13652"/>
                </a:cubicBezTo>
                <a:cubicBezTo>
                  <a:pt x="44797" y="17423"/>
                  <a:pt x="44301" y="22703"/>
                  <a:pt x="41976" y="22703"/>
                </a:cubicBezTo>
                <a:cubicBezTo>
                  <a:pt x="41942" y="22703"/>
                  <a:pt x="41907" y="22701"/>
                  <a:pt x="41872" y="22699"/>
                </a:cubicBezTo>
                <a:lnTo>
                  <a:pt x="41872" y="22699"/>
                </a:lnTo>
                <a:cubicBezTo>
                  <a:pt x="41883" y="24533"/>
                  <a:pt x="41888" y="25962"/>
                  <a:pt x="41904" y="27831"/>
                </a:cubicBezTo>
                <a:cubicBezTo>
                  <a:pt x="42709" y="31094"/>
                  <a:pt x="44807" y="41165"/>
                  <a:pt x="46049" y="47673"/>
                </a:cubicBezTo>
                <a:cubicBezTo>
                  <a:pt x="46399" y="47537"/>
                  <a:pt x="46915" y="47450"/>
                  <a:pt x="47467" y="47450"/>
                </a:cubicBezTo>
                <a:cubicBezTo>
                  <a:pt x="48059" y="47450"/>
                  <a:pt x="48690" y="47550"/>
                  <a:pt x="49199" y="47796"/>
                </a:cubicBezTo>
                <a:cubicBezTo>
                  <a:pt x="49199" y="47796"/>
                  <a:pt x="45302" y="30477"/>
                  <a:pt x="44224" y="25838"/>
                </a:cubicBezTo>
                <a:cubicBezTo>
                  <a:pt x="45707" y="24851"/>
                  <a:pt x="47248" y="20442"/>
                  <a:pt x="47248" y="12787"/>
                </a:cubicBezTo>
                <a:cubicBezTo>
                  <a:pt x="47248" y="1429"/>
                  <a:pt x="43792" y="212"/>
                  <a:pt x="42309" y="212"/>
                </a:cubicBezTo>
                <a:cubicBezTo>
                  <a:pt x="41620" y="212"/>
                  <a:pt x="41073" y="301"/>
                  <a:pt x="40494" y="424"/>
                </a:cubicBezTo>
                <a:cubicBezTo>
                  <a:pt x="40406" y="441"/>
                  <a:pt x="40301" y="448"/>
                  <a:pt x="40186" y="448"/>
                </a:cubicBezTo>
                <a:cubicBezTo>
                  <a:pt x="39466" y="448"/>
                  <a:pt x="38354" y="159"/>
                  <a:pt x="38354" y="159"/>
                </a:cubicBezTo>
                <a:close/>
                <a:moveTo>
                  <a:pt x="19950" y="142"/>
                </a:moveTo>
                <a:cubicBezTo>
                  <a:pt x="19101" y="383"/>
                  <a:pt x="17644" y="526"/>
                  <a:pt x="16162" y="526"/>
                </a:cubicBezTo>
                <a:cubicBezTo>
                  <a:pt x="14825" y="526"/>
                  <a:pt x="13469" y="410"/>
                  <a:pt x="12523" y="142"/>
                </a:cubicBezTo>
                <a:lnTo>
                  <a:pt x="12523" y="142"/>
                </a:lnTo>
                <a:cubicBezTo>
                  <a:pt x="12723" y="12505"/>
                  <a:pt x="12828" y="36368"/>
                  <a:pt x="12508" y="47920"/>
                </a:cubicBezTo>
                <a:cubicBezTo>
                  <a:pt x="13488" y="47520"/>
                  <a:pt x="14845" y="47359"/>
                  <a:pt x="16159" y="47359"/>
                </a:cubicBezTo>
                <a:cubicBezTo>
                  <a:pt x="17741" y="47359"/>
                  <a:pt x="19260" y="47592"/>
                  <a:pt x="19982" y="47920"/>
                </a:cubicBezTo>
                <a:cubicBezTo>
                  <a:pt x="19982" y="47920"/>
                  <a:pt x="20087" y="46385"/>
                  <a:pt x="20071" y="41271"/>
                </a:cubicBezTo>
                <a:lnTo>
                  <a:pt x="20071" y="41271"/>
                </a:lnTo>
                <a:cubicBezTo>
                  <a:pt x="20071" y="41271"/>
                  <a:pt x="17386" y="41804"/>
                  <a:pt x="15711" y="41804"/>
                </a:cubicBezTo>
                <a:cubicBezTo>
                  <a:pt x="15460" y="41804"/>
                  <a:pt x="15231" y="41792"/>
                  <a:pt x="15038" y="41764"/>
                </a:cubicBezTo>
                <a:cubicBezTo>
                  <a:pt x="15038" y="36809"/>
                  <a:pt x="15038" y="30212"/>
                  <a:pt x="15101" y="25768"/>
                </a:cubicBezTo>
                <a:cubicBezTo>
                  <a:pt x="15568" y="25644"/>
                  <a:pt x="16069" y="25596"/>
                  <a:pt x="16562" y="25596"/>
                </a:cubicBezTo>
                <a:cubicBezTo>
                  <a:pt x="18174" y="25596"/>
                  <a:pt x="19703" y="26103"/>
                  <a:pt x="19703" y="26103"/>
                </a:cubicBezTo>
                <a:cubicBezTo>
                  <a:pt x="19703" y="26103"/>
                  <a:pt x="19703" y="26103"/>
                  <a:pt x="19703" y="19436"/>
                </a:cubicBezTo>
                <a:cubicBezTo>
                  <a:pt x="19155" y="19573"/>
                  <a:pt x="18045" y="20140"/>
                  <a:pt x="16535" y="20140"/>
                </a:cubicBezTo>
                <a:cubicBezTo>
                  <a:pt x="16089" y="20140"/>
                  <a:pt x="15607" y="20090"/>
                  <a:pt x="15095" y="19965"/>
                </a:cubicBezTo>
                <a:cubicBezTo>
                  <a:pt x="15053" y="17144"/>
                  <a:pt x="15106" y="6085"/>
                  <a:pt x="15106" y="6085"/>
                </a:cubicBezTo>
                <a:cubicBezTo>
                  <a:pt x="15269" y="6067"/>
                  <a:pt x="15448" y="6059"/>
                  <a:pt x="15639" y="6059"/>
                </a:cubicBezTo>
                <a:cubicBezTo>
                  <a:pt x="16920" y="6059"/>
                  <a:pt x="18746" y="6442"/>
                  <a:pt x="19950" y="6826"/>
                </a:cubicBezTo>
                <a:cubicBezTo>
                  <a:pt x="19950" y="6826"/>
                  <a:pt x="19950" y="6826"/>
                  <a:pt x="19950" y="142"/>
                </a:cubicBezTo>
                <a:close/>
                <a:moveTo>
                  <a:pt x="56026" y="1"/>
                </a:moveTo>
                <a:cubicBezTo>
                  <a:pt x="53681" y="1"/>
                  <a:pt x="51908" y="5045"/>
                  <a:pt x="51908" y="11712"/>
                </a:cubicBezTo>
                <a:cubicBezTo>
                  <a:pt x="51908" y="16738"/>
                  <a:pt x="52613" y="19366"/>
                  <a:pt x="53765" y="22505"/>
                </a:cubicBezTo>
                <a:cubicBezTo>
                  <a:pt x="54117" y="23458"/>
                  <a:pt x="55574" y="26615"/>
                  <a:pt x="56147" y="28219"/>
                </a:cubicBezTo>
                <a:cubicBezTo>
                  <a:pt x="56942" y="30442"/>
                  <a:pt x="57567" y="32523"/>
                  <a:pt x="57520" y="35468"/>
                </a:cubicBezTo>
                <a:cubicBezTo>
                  <a:pt x="57520" y="39383"/>
                  <a:pt x="56752" y="41729"/>
                  <a:pt x="55474" y="41729"/>
                </a:cubicBezTo>
                <a:cubicBezTo>
                  <a:pt x="54501" y="41729"/>
                  <a:pt x="53091" y="39295"/>
                  <a:pt x="52176" y="35856"/>
                </a:cubicBezTo>
                <a:cubicBezTo>
                  <a:pt x="51934" y="38766"/>
                  <a:pt x="51613" y="40883"/>
                  <a:pt x="51303" y="42928"/>
                </a:cubicBezTo>
                <a:cubicBezTo>
                  <a:pt x="52129" y="45062"/>
                  <a:pt x="53912" y="48043"/>
                  <a:pt x="55595" y="48043"/>
                </a:cubicBezTo>
                <a:cubicBezTo>
                  <a:pt x="57641" y="48043"/>
                  <a:pt x="60024" y="44410"/>
                  <a:pt x="60024" y="34198"/>
                </a:cubicBezTo>
                <a:cubicBezTo>
                  <a:pt x="60024" y="27126"/>
                  <a:pt x="58840" y="24022"/>
                  <a:pt x="57283" y="20689"/>
                </a:cubicBezTo>
                <a:cubicBezTo>
                  <a:pt x="56237" y="18555"/>
                  <a:pt x="55542" y="16932"/>
                  <a:pt x="55043" y="15486"/>
                </a:cubicBezTo>
                <a:cubicBezTo>
                  <a:pt x="54543" y="13969"/>
                  <a:pt x="54296" y="12682"/>
                  <a:pt x="54296" y="11535"/>
                </a:cubicBezTo>
                <a:cubicBezTo>
                  <a:pt x="54296" y="8078"/>
                  <a:pt x="54985" y="5909"/>
                  <a:pt x="56100" y="5909"/>
                </a:cubicBezTo>
                <a:cubicBezTo>
                  <a:pt x="57273" y="5909"/>
                  <a:pt x="58125" y="8555"/>
                  <a:pt x="58677" y="11059"/>
                </a:cubicBezTo>
                <a:cubicBezTo>
                  <a:pt x="58919" y="8625"/>
                  <a:pt x="59393" y="5997"/>
                  <a:pt x="59729" y="4286"/>
                </a:cubicBezTo>
                <a:cubicBezTo>
                  <a:pt x="58356" y="1200"/>
                  <a:pt x="57231" y="1"/>
                  <a:pt x="56026" y="1"/>
                </a:cubicBezTo>
                <a:close/>
                <a:moveTo>
                  <a:pt x="69801" y="1"/>
                </a:moveTo>
                <a:cubicBezTo>
                  <a:pt x="66067" y="1"/>
                  <a:pt x="62917" y="10724"/>
                  <a:pt x="62917" y="23405"/>
                </a:cubicBezTo>
                <a:cubicBezTo>
                  <a:pt x="62917" y="37814"/>
                  <a:pt x="65836" y="48290"/>
                  <a:pt x="69859" y="48290"/>
                </a:cubicBezTo>
                <a:cubicBezTo>
                  <a:pt x="73657" y="48290"/>
                  <a:pt x="76744" y="37126"/>
                  <a:pt x="76744" y="23405"/>
                </a:cubicBezTo>
                <a:cubicBezTo>
                  <a:pt x="76744" y="10495"/>
                  <a:pt x="73631" y="1"/>
                  <a:pt x="69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89481" y="4915669"/>
            <a:ext cx="1529454" cy="70732"/>
          </a:xfrm>
          <a:custGeom>
            <a:pathLst>
              <a:path extrusionOk="0" h="22928" w="96177">
                <a:moveTo>
                  <a:pt x="65504" y="2998"/>
                </a:moveTo>
                <a:cubicBezTo>
                  <a:pt x="65909" y="2998"/>
                  <a:pt x="66196" y="3122"/>
                  <a:pt x="66373" y="3369"/>
                </a:cubicBezTo>
                <a:cubicBezTo>
                  <a:pt x="66551" y="3598"/>
                  <a:pt x="66683" y="4004"/>
                  <a:pt x="66783" y="4586"/>
                </a:cubicBezTo>
                <a:cubicBezTo>
                  <a:pt x="66878" y="5150"/>
                  <a:pt x="66928" y="5767"/>
                  <a:pt x="66928" y="6491"/>
                </a:cubicBezTo>
                <a:cubicBezTo>
                  <a:pt x="66928" y="7196"/>
                  <a:pt x="66883" y="7849"/>
                  <a:pt x="66796" y="8395"/>
                </a:cubicBezTo>
                <a:cubicBezTo>
                  <a:pt x="66710" y="8960"/>
                  <a:pt x="66587" y="9365"/>
                  <a:pt x="66432" y="9665"/>
                </a:cubicBezTo>
                <a:cubicBezTo>
                  <a:pt x="66278" y="9947"/>
                  <a:pt x="65991" y="10088"/>
                  <a:pt x="65572" y="10088"/>
                </a:cubicBezTo>
                <a:lnTo>
                  <a:pt x="65258" y="10088"/>
                </a:lnTo>
                <a:cubicBezTo>
                  <a:pt x="65258" y="10088"/>
                  <a:pt x="65258" y="10088"/>
                  <a:pt x="65258" y="2998"/>
                </a:cubicBezTo>
                <a:close/>
                <a:moveTo>
                  <a:pt x="2763" y="5062"/>
                </a:moveTo>
                <a:cubicBezTo>
                  <a:pt x="2763" y="5062"/>
                  <a:pt x="2763" y="5062"/>
                  <a:pt x="3695" y="13192"/>
                </a:cubicBezTo>
                <a:lnTo>
                  <a:pt x="1898" y="13192"/>
                </a:lnTo>
                <a:cubicBezTo>
                  <a:pt x="1898" y="13192"/>
                  <a:pt x="1898" y="13192"/>
                  <a:pt x="2763" y="5062"/>
                </a:cubicBezTo>
                <a:close/>
                <a:moveTo>
                  <a:pt x="24594" y="5062"/>
                </a:moveTo>
                <a:cubicBezTo>
                  <a:pt x="24594" y="5062"/>
                  <a:pt x="24594" y="5062"/>
                  <a:pt x="25527" y="13192"/>
                </a:cubicBezTo>
                <a:lnTo>
                  <a:pt x="23730" y="13192"/>
                </a:lnTo>
                <a:cubicBezTo>
                  <a:pt x="23730" y="13192"/>
                  <a:pt x="23730" y="13192"/>
                  <a:pt x="24594" y="5062"/>
                </a:cubicBezTo>
                <a:close/>
                <a:moveTo>
                  <a:pt x="59193" y="5062"/>
                </a:moveTo>
                <a:cubicBezTo>
                  <a:pt x="59193" y="5062"/>
                  <a:pt x="59193" y="5062"/>
                  <a:pt x="60126" y="13192"/>
                </a:cubicBezTo>
                <a:lnTo>
                  <a:pt x="58329" y="13192"/>
                </a:lnTo>
                <a:cubicBezTo>
                  <a:pt x="58329" y="13192"/>
                  <a:pt x="58329" y="13192"/>
                  <a:pt x="59193" y="5062"/>
                </a:cubicBezTo>
                <a:close/>
                <a:moveTo>
                  <a:pt x="50971" y="282"/>
                </a:moveTo>
                <a:lnTo>
                  <a:pt x="50971" y="22628"/>
                </a:lnTo>
                <a:lnTo>
                  <a:pt x="54324" y="22628"/>
                </a:lnTo>
                <a:cubicBezTo>
                  <a:pt x="54324" y="22628"/>
                  <a:pt x="54324" y="22628"/>
                  <a:pt x="54324" y="19789"/>
                </a:cubicBezTo>
                <a:lnTo>
                  <a:pt x="51795" y="19789"/>
                </a:lnTo>
                <a:cubicBezTo>
                  <a:pt x="51795" y="19789"/>
                  <a:pt x="51795" y="19789"/>
                  <a:pt x="51795" y="12822"/>
                </a:cubicBezTo>
                <a:lnTo>
                  <a:pt x="54161" y="12822"/>
                </a:lnTo>
                <a:cubicBezTo>
                  <a:pt x="54161" y="12822"/>
                  <a:pt x="54161" y="12822"/>
                  <a:pt x="54161" y="9965"/>
                </a:cubicBezTo>
                <a:lnTo>
                  <a:pt x="51795" y="9965"/>
                </a:lnTo>
                <a:cubicBezTo>
                  <a:pt x="51795" y="9965"/>
                  <a:pt x="51795" y="9965"/>
                  <a:pt x="51795" y="3122"/>
                </a:cubicBezTo>
                <a:lnTo>
                  <a:pt x="54243" y="3122"/>
                </a:lnTo>
                <a:cubicBezTo>
                  <a:pt x="54243" y="3122"/>
                  <a:pt x="54243" y="3122"/>
                  <a:pt x="54243" y="282"/>
                </a:cubicBezTo>
                <a:close/>
                <a:moveTo>
                  <a:pt x="2481" y="159"/>
                </a:moveTo>
                <a:lnTo>
                  <a:pt x="1" y="22663"/>
                </a:lnTo>
                <a:lnTo>
                  <a:pt x="847" y="22663"/>
                </a:lnTo>
                <a:cubicBezTo>
                  <a:pt x="847" y="22663"/>
                  <a:pt x="847" y="22663"/>
                  <a:pt x="1571" y="16032"/>
                </a:cubicBezTo>
                <a:lnTo>
                  <a:pt x="4032" y="16032"/>
                </a:lnTo>
                <a:cubicBezTo>
                  <a:pt x="4032" y="16032"/>
                  <a:pt x="4032" y="16032"/>
                  <a:pt x="4801" y="22663"/>
                </a:cubicBezTo>
                <a:lnTo>
                  <a:pt x="5647" y="22663"/>
                </a:lnTo>
                <a:cubicBezTo>
                  <a:pt x="5647" y="22663"/>
                  <a:pt x="5647" y="22663"/>
                  <a:pt x="3058" y="159"/>
                </a:cubicBezTo>
                <a:close/>
                <a:moveTo>
                  <a:pt x="7636" y="282"/>
                </a:moveTo>
                <a:lnTo>
                  <a:pt x="7636" y="22663"/>
                </a:lnTo>
                <a:lnTo>
                  <a:pt x="11062" y="22663"/>
                </a:lnTo>
                <a:cubicBezTo>
                  <a:pt x="11062" y="22663"/>
                  <a:pt x="11062" y="22663"/>
                  <a:pt x="11062" y="19736"/>
                </a:cubicBezTo>
                <a:lnTo>
                  <a:pt x="8464" y="19736"/>
                </a:lnTo>
                <a:cubicBezTo>
                  <a:pt x="8464" y="19736"/>
                  <a:pt x="8464" y="19736"/>
                  <a:pt x="8464" y="282"/>
                </a:cubicBezTo>
                <a:close/>
                <a:moveTo>
                  <a:pt x="24312" y="159"/>
                </a:moveTo>
                <a:lnTo>
                  <a:pt x="21832" y="22663"/>
                </a:lnTo>
                <a:lnTo>
                  <a:pt x="22678" y="22663"/>
                </a:lnTo>
                <a:cubicBezTo>
                  <a:pt x="22678" y="22663"/>
                  <a:pt x="22678" y="22663"/>
                  <a:pt x="23402" y="16032"/>
                </a:cubicBezTo>
                <a:lnTo>
                  <a:pt x="25868" y="16032"/>
                </a:lnTo>
                <a:cubicBezTo>
                  <a:pt x="25868" y="16032"/>
                  <a:pt x="25868" y="16032"/>
                  <a:pt x="26633" y="22663"/>
                </a:cubicBezTo>
                <a:lnTo>
                  <a:pt x="27479" y="22663"/>
                </a:lnTo>
                <a:cubicBezTo>
                  <a:pt x="27479" y="22663"/>
                  <a:pt x="27479" y="22663"/>
                  <a:pt x="24890" y="159"/>
                </a:cubicBezTo>
                <a:close/>
                <a:moveTo>
                  <a:pt x="28239" y="282"/>
                </a:moveTo>
                <a:cubicBezTo>
                  <a:pt x="28239" y="282"/>
                  <a:pt x="28239" y="282"/>
                  <a:pt x="30373" y="10829"/>
                </a:cubicBezTo>
                <a:cubicBezTo>
                  <a:pt x="30373" y="10829"/>
                  <a:pt x="30373" y="10829"/>
                  <a:pt x="30373" y="22663"/>
                </a:cubicBezTo>
                <a:lnTo>
                  <a:pt x="31219" y="22663"/>
                </a:lnTo>
                <a:cubicBezTo>
                  <a:pt x="31219" y="22663"/>
                  <a:pt x="31219" y="22663"/>
                  <a:pt x="31219" y="10829"/>
                </a:cubicBezTo>
                <a:cubicBezTo>
                  <a:pt x="31219" y="10829"/>
                  <a:pt x="31219" y="10829"/>
                  <a:pt x="33353" y="282"/>
                </a:cubicBezTo>
                <a:lnTo>
                  <a:pt x="32347" y="282"/>
                </a:lnTo>
                <a:lnTo>
                  <a:pt x="30782" y="7990"/>
                </a:lnTo>
                <a:cubicBezTo>
                  <a:pt x="30782" y="7990"/>
                  <a:pt x="30782" y="7990"/>
                  <a:pt x="29240" y="282"/>
                </a:cubicBezTo>
                <a:close/>
                <a:moveTo>
                  <a:pt x="45124" y="282"/>
                </a:moveTo>
                <a:lnTo>
                  <a:pt x="45124" y="22663"/>
                </a:lnTo>
                <a:lnTo>
                  <a:pt x="48555" y="22663"/>
                </a:lnTo>
                <a:cubicBezTo>
                  <a:pt x="48555" y="22663"/>
                  <a:pt x="48555" y="22663"/>
                  <a:pt x="48555" y="19736"/>
                </a:cubicBezTo>
                <a:lnTo>
                  <a:pt x="45952" y="19736"/>
                </a:lnTo>
                <a:cubicBezTo>
                  <a:pt x="45952" y="19736"/>
                  <a:pt x="45952" y="19736"/>
                  <a:pt x="45952" y="282"/>
                </a:cubicBezTo>
                <a:close/>
                <a:moveTo>
                  <a:pt x="58906" y="159"/>
                </a:moveTo>
                <a:lnTo>
                  <a:pt x="56431" y="22663"/>
                </a:lnTo>
                <a:lnTo>
                  <a:pt x="57277" y="22663"/>
                </a:lnTo>
                <a:cubicBezTo>
                  <a:pt x="57277" y="22663"/>
                  <a:pt x="57277" y="22663"/>
                  <a:pt x="57996" y="16032"/>
                </a:cubicBezTo>
                <a:lnTo>
                  <a:pt x="60463" y="16032"/>
                </a:lnTo>
                <a:cubicBezTo>
                  <a:pt x="60463" y="16032"/>
                  <a:pt x="60463" y="16032"/>
                  <a:pt x="61236" y="22663"/>
                </a:cubicBezTo>
                <a:lnTo>
                  <a:pt x="62078" y="22663"/>
                </a:lnTo>
                <a:cubicBezTo>
                  <a:pt x="62078" y="22663"/>
                  <a:pt x="62078" y="22663"/>
                  <a:pt x="59493" y="159"/>
                </a:cubicBezTo>
                <a:close/>
                <a:moveTo>
                  <a:pt x="64430" y="282"/>
                </a:moveTo>
                <a:cubicBezTo>
                  <a:pt x="64430" y="282"/>
                  <a:pt x="64430" y="282"/>
                  <a:pt x="64430" y="22663"/>
                </a:cubicBezTo>
                <a:lnTo>
                  <a:pt x="65258" y="22663"/>
                </a:lnTo>
                <a:cubicBezTo>
                  <a:pt x="65258" y="22663"/>
                  <a:pt x="65258" y="22663"/>
                  <a:pt x="65258" y="12928"/>
                </a:cubicBezTo>
                <a:lnTo>
                  <a:pt x="65472" y="12928"/>
                </a:lnTo>
                <a:cubicBezTo>
                  <a:pt x="65745" y="12928"/>
                  <a:pt x="65932" y="13051"/>
                  <a:pt x="66050" y="13298"/>
                </a:cubicBezTo>
                <a:cubicBezTo>
                  <a:pt x="66164" y="13528"/>
                  <a:pt x="66291" y="13898"/>
                  <a:pt x="66432" y="14462"/>
                </a:cubicBezTo>
                <a:cubicBezTo>
                  <a:pt x="66573" y="15009"/>
                  <a:pt x="66733" y="15750"/>
                  <a:pt x="66906" y="16649"/>
                </a:cubicBezTo>
                <a:cubicBezTo>
                  <a:pt x="66906" y="16649"/>
                  <a:pt x="66906" y="16649"/>
                  <a:pt x="67179" y="18395"/>
                </a:cubicBezTo>
                <a:cubicBezTo>
                  <a:pt x="67179" y="18395"/>
                  <a:pt x="67179" y="18395"/>
                  <a:pt x="67433" y="20036"/>
                </a:cubicBezTo>
                <a:cubicBezTo>
                  <a:pt x="67433" y="20036"/>
                  <a:pt x="67433" y="20036"/>
                  <a:pt x="67597" y="20917"/>
                </a:cubicBezTo>
                <a:cubicBezTo>
                  <a:pt x="67620" y="21041"/>
                  <a:pt x="67638" y="21147"/>
                  <a:pt x="67647" y="21182"/>
                </a:cubicBezTo>
                <a:cubicBezTo>
                  <a:pt x="67647" y="21182"/>
                  <a:pt x="67647" y="21182"/>
                  <a:pt x="67897" y="22663"/>
                </a:cubicBezTo>
                <a:lnTo>
                  <a:pt x="68880" y="22663"/>
                </a:lnTo>
                <a:cubicBezTo>
                  <a:pt x="68880" y="22663"/>
                  <a:pt x="68880" y="22663"/>
                  <a:pt x="68575" y="21076"/>
                </a:cubicBezTo>
                <a:cubicBezTo>
                  <a:pt x="68457" y="20424"/>
                  <a:pt x="68289" y="19454"/>
                  <a:pt x="68089" y="18184"/>
                </a:cubicBezTo>
                <a:cubicBezTo>
                  <a:pt x="67775" y="16173"/>
                  <a:pt x="67524" y="14762"/>
                  <a:pt x="67347" y="13951"/>
                </a:cubicBezTo>
                <a:cubicBezTo>
                  <a:pt x="67169" y="13140"/>
                  <a:pt x="66992" y="12487"/>
                  <a:pt x="66805" y="12028"/>
                </a:cubicBezTo>
                <a:cubicBezTo>
                  <a:pt x="67119" y="11552"/>
                  <a:pt x="67361" y="10864"/>
                  <a:pt x="67529" y="9877"/>
                </a:cubicBezTo>
                <a:cubicBezTo>
                  <a:pt x="67697" y="8942"/>
                  <a:pt x="67779" y="7831"/>
                  <a:pt x="67779" y="6508"/>
                </a:cubicBezTo>
                <a:cubicBezTo>
                  <a:pt x="67779" y="4603"/>
                  <a:pt x="67611" y="3087"/>
                  <a:pt x="67270" y="1976"/>
                </a:cubicBezTo>
                <a:cubicBezTo>
                  <a:pt x="66924" y="847"/>
                  <a:pt x="66460" y="282"/>
                  <a:pt x="65877" y="282"/>
                </a:cubicBezTo>
                <a:close/>
                <a:moveTo>
                  <a:pt x="71237" y="282"/>
                </a:moveTo>
                <a:cubicBezTo>
                  <a:pt x="71237" y="282"/>
                  <a:pt x="71237" y="282"/>
                  <a:pt x="71237" y="22663"/>
                </a:cubicBezTo>
                <a:lnTo>
                  <a:pt x="72015" y="22663"/>
                </a:lnTo>
                <a:cubicBezTo>
                  <a:pt x="72015" y="22663"/>
                  <a:pt x="72015" y="22663"/>
                  <a:pt x="72015" y="5432"/>
                </a:cubicBezTo>
                <a:cubicBezTo>
                  <a:pt x="72015" y="5432"/>
                  <a:pt x="72015" y="5432"/>
                  <a:pt x="75874" y="22663"/>
                </a:cubicBezTo>
                <a:lnTo>
                  <a:pt x="76579" y="22663"/>
                </a:lnTo>
                <a:cubicBezTo>
                  <a:pt x="76579" y="22663"/>
                  <a:pt x="76579" y="22663"/>
                  <a:pt x="76579" y="282"/>
                </a:cubicBezTo>
                <a:lnTo>
                  <a:pt x="75796" y="282"/>
                </a:lnTo>
                <a:lnTo>
                  <a:pt x="75796" y="17672"/>
                </a:lnTo>
                <a:cubicBezTo>
                  <a:pt x="75796" y="17672"/>
                  <a:pt x="75796" y="17672"/>
                  <a:pt x="71906" y="282"/>
                </a:cubicBezTo>
                <a:close/>
                <a:moveTo>
                  <a:pt x="79523" y="282"/>
                </a:moveTo>
                <a:lnTo>
                  <a:pt x="79523" y="22663"/>
                </a:lnTo>
                <a:lnTo>
                  <a:pt x="80347" y="22663"/>
                </a:lnTo>
                <a:cubicBezTo>
                  <a:pt x="80347" y="22663"/>
                  <a:pt x="80347" y="22663"/>
                  <a:pt x="80347" y="282"/>
                </a:cubicBezTo>
                <a:close/>
                <a:moveTo>
                  <a:pt x="83345" y="282"/>
                </a:moveTo>
                <a:cubicBezTo>
                  <a:pt x="83345" y="282"/>
                  <a:pt x="83345" y="282"/>
                  <a:pt x="83345" y="22663"/>
                </a:cubicBezTo>
                <a:lnTo>
                  <a:pt x="84123" y="22663"/>
                </a:lnTo>
                <a:cubicBezTo>
                  <a:pt x="84123" y="22663"/>
                  <a:pt x="84123" y="22663"/>
                  <a:pt x="84123" y="5432"/>
                </a:cubicBezTo>
                <a:cubicBezTo>
                  <a:pt x="84123" y="5432"/>
                  <a:pt x="84123" y="5432"/>
                  <a:pt x="87986" y="22663"/>
                </a:cubicBezTo>
                <a:lnTo>
                  <a:pt x="88696" y="22663"/>
                </a:lnTo>
                <a:cubicBezTo>
                  <a:pt x="88696" y="22663"/>
                  <a:pt x="88696" y="22663"/>
                  <a:pt x="88696" y="282"/>
                </a:cubicBezTo>
                <a:lnTo>
                  <a:pt x="87909" y="282"/>
                </a:lnTo>
                <a:lnTo>
                  <a:pt x="87909" y="17672"/>
                </a:lnTo>
                <a:cubicBezTo>
                  <a:pt x="87909" y="17672"/>
                  <a:pt x="87909" y="17672"/>
                  <a:pt x="84014" y="282"/>
                </a:cubicBezTo>
                <a:close/>
                <a:moveTo>
                  <a:pt x="11995" y="282"/>
                </a:moveTo>
                <a:cubicBezTo>
                  <a:pt x="11995" y="282"/>
                  <a:pt x="11995" y="282"/>
                  <a:pt x="14320" y="22752"/>
                </a:cubicBezTo>
                <a:lnTo>
                  <a:pt x="14502" y="22752"/>
                </a:lnTo>
                <a:cubicBezTo>
                  <a:pt x="14502" y="22752"/>
                  <a:pt x="14502" y="22752"/>
                  <a:pt x="16408" y="4551"/>
                </a:cubicBezTo>
                <a:cubicBezTo>
                  <a:pt x="16408" y="4551"/>
                  <a:pt x="16408" y="4551"/>
                  <a:pt x="18297" y="22752"/>
                </a:cubicBezTo>
                <a:lnTo>
                  <a:pt x="18479" y="22752"/>
                </a:lnTo>
                <a:cubicBezTo>
                  <a:pt x="18479" y="22752"/>
                  <a:pt x="18479" y="22752"/>
                  <a:pt x="20808" y="282"/>
                </a:cubicBezTo>
                <a:lnTo>
                  <a:pt x="19985" y="282"/>
                </a:lnTo>
                <a:lnTo>
                  <a:pt x="18415" y="15715"/>
                </a:lnTo>
                <a:cubicBezTo>
                  <a:pt x="18415" y="15715"/>
                  <a:pt x="18415" y="15715"/>
                  <a:pt x="16804" y="282"/>
                </a:cubicBezTo>
                <a:lnTo>
                  <a:pt x="16022" y="282"/>
                </a:lnTo>
                <a:cubicBezTo>
                  <a:pt x="16022" y="282"/>
                  <a:pt x="16022" y="282"/>
                  <a:pt x="14415" y="15715"/>
                </a:cubicBezTo>
                <a:cubicBezTo>
                  <a:pt x="14415" y="15715"/>
                  <a:pt x="14415" y="15715"/>
                  <a:pt x="12827" y="282"/>
                </a:cubicBezTo>
                <a:close/>
                <a:moveTo>
                  <a:pt x="36925" y="0"/>
                </a:moveTo>
                <a:cubicBezTo>
                  <a:pt x="36424" y="0"/>
                  <a:pt x="36010" y="547"/>
                  <a:pt x="35696" y="1640"/>
                </a:cubicBezTo>
                <a:cubicBezTo>
                  <a:pt x="35382" y="2769"/>
                  <a:pt x="35223" y="4162"/>
                  <a:pt x="35223" y="5944"/>
                </a:cubicBezTo>
                <a:cubicBezTo>
                  <a:pt x="35223" y="7125"/>
                  <a:pt x="35305" y="8166"/>
                  <a:pt x="35473" y="9065"/>
                </a:cubicBezTo>
                <a:cubicBezTo>
                  <a:pt x="35642" y="9965"/>
                  <a:pt x="35919" y="10882"/>
                  <a:pt x="36315" y="11817"/>
                </a:cubicBezTo>
                <a:cubicBezTo>
                  <a:pt x="36315" y="11817"/>
                  <a:pt x="36315" y="11817"/>
                  <a:pt x="36943" y="13298"/>
                </a:cubicBezTo>
                <a:cubicBezTo>
                  <a:pt x="37448" y="14515"/>
                  <a:pt x="37703" y="15803"/>
                  <a:pt x="37703" y="17161"/>
                </a:cubicBezTo>
                <a:cubicBezTo>
                  <a:pt x="37703" y="18007"/>
                  <a:pt x="37616" y="18713"/>
                  <a:pt x="37444" y="19260"/>
                </a:cubicBezTo>
                <a:cubicBezTo>
                  <a:pt x="37275" y="19824"/>
                  <a:pt x="37057" y="20106"/>
                  <a:pt x="36797" y="20106"/>
                </a:cubicBezTo>
                <a:cubicBezTo>
                  <a:pt x="36210" y="20106"/>
                  <a:pt x="35696" y="18995"/>
                  <a:pt x="35246" y="16808"/>
                </a:cubicBezTo>
                <a:cubicBezTo>
                  <a:pt x="35246" y="16808"/>
                  <a:pt x="35246" y="16808"/>
                  <a:pt x="35246" y="20900"/>
                </a:cubicBezTo>
                <a:cubicBezTo>
                  <a:pt x="35715" y="22240"/>
                  <a:pt x="36238" y="22928"/>
                  <a:pt x="36807" y="22928"/>
                </a:cubicBezTo>
                <a:cubicBezTo>
                  <a:pt x="37303" y="22928"/>
                  <a:pt x="37707" y="22364"/>
                  <a:pt x="38017" y="21235"/>
                </a:cubicBezTo>
                <a:cubicBezTo>
                  <a:pt x="38326" y="20124"/>
                  <a:pt x="38481" y="18642"/>
                  <a:pt x="38481" y="16861"/>
                </a:cubicBezTo>
                <a:cubicBezTo>
                  <a:pt x="38481" y="14339"/>
                  <a:pt x="38126" y="12275"/>
                  <a:pt x="37421" y="10635"/>
                </a:cubicBezTo>
                <a:cubicBezTo>
                  <a:pt x="37421" y="10635"/>
                  <a:pt x="37421" y="10635"/>
                  <a:pt x="36793" y="9189"/>
                </a:cubicBezTo>
                <a:cubicBezTo>
                  <a:pt x="36506" y="8554"/>
                  <a:pt x="36306" y="7937"/>
                  <a:pt x="36174" y="7337"/>
                </a:cubicBezTo>
                <a:cubicBezTo>
                  <a:pt x="36047" y="6773"/>
                  <a:pt x="35983" y="6138"/>
                  <a:pt x="35983" y="5450"/>
                </a:cubicBezTo>
                <a:cubicBezTo>
                  <a:pt x="35983" y="4709"/>
                  <a:pt x="36069" y="4092"/>
                  <a:pt x="36242" y="3598"/>
                </a:cubicBezTo>
                <a:cubicBezTo>
                  <a:pt x="36420" y="3122"/>
                  <a:pt x="36638" y="2893"/>
                  <a:pt x="36911" y="2893"/>
                </a:cubicBezTo>
                <a:cubicBezTo>
                  <a:pt x="37389" y="2893"/>
                  <a:pt x="37835" y="3669"/>
                  <a:pt x="38253" y="5203"/>
                </a:cubicBezTo>
                <a:cubicBezTo>
                  <a:pt x="38253" y="5203"/>
                  <a:pt x="38253" y="5203"/>
                  <a:pt x="38253" y="1570"/>
                </a:cubicBezTo>
                <a:cubicBezTo>
                  <a:pt x="37849" y="529"/>
                  <a:pt x="37407" y="0"/>
                  <a:pt x="36925" y="0"/>
                </a:cubicBezTo>
                <a:close/>
                <a:moveTo>
                  <a:pt x="94033" y="0"/>
                </a:moveTo>
                <a:cubicBezTo>
                  <a:pt x="93137" y="0"/>
                  <a:pt x="92395" y="1111"/>
                  <a:pt x="91804" y="3334"/>
                </a:cubicBezTo>
                <a:cubicBezTo>
                  <a:pt x="91208" y="5538"/>
                  <a:pt x="90912" y="8342"/>
                  <a:pt x="90912" y="11676"/>
                </a:cubicBezTo>
                <a:cubicBezTo>
                  <a:pt x="90912" y="14850"/>
                  <a:pt x="91199" y="17531"/>
                  <a:pt x="91772" y="19665"/>
                </a:cubicBezTo>
                <a:cubicBezTo>
                  <a:pt x="92341" y="21852"/>
                  <a:pt x="93110" y="22928"/>
                  <a:pt x="94065" y="22928"/>
                </a:cubicBezTo>
                <a:cubicBezTo>
                  <a:pt x="94761" y="22928"/>
                  <a:pt x="95467" y="22328"/>
                  <a:pt x="96176" y="21129"/>
                </a:cubicBezTo>
                <a:cubicBezTo>
                  <a:pt x="96176" y="21129"/>
                  <a:pt x="96176" y="21129"/>
                  <a:pt x="96176" y="11623"/>
                </a:cubicBezTo>
                <a:lnTo>
                  <a:pt x="94243" y="11623"/>
                </a:lnTo>
                <a:lnTo>
                  <a:pt x="94243" y="14480"/>
                </a:lnTo>
                <a:lnTo>
                  <a:pt x="95353" y="14480"/>
                </a:lnTo>
                <a:cubicBezTo>
                  <a:pt x="95353" y="14480"/>
                  <a:pt x="95353" y="14480"/>
                  <a:pt x="95353" y="19171"/>
                </a:cubicBezTo>
                <a:cubicBezTo>
                  <a:pt x="95353" y="19171"/>
                  <a:pt x="95353" y="19171"/>
                  <a:pt x="95275" y="19260"/>
                </a:cubicBezTo>
                <a:cubicBezTo>
                  <a:pt x="94816" y="19842"/>
                  <a:pt x="94415" y="20141"/>
                  <a:pt x="94088" y="20141"/>
                </a:cubicBezTo>
                <a:cubicBezTo>
                  <a:pt x="93405" y="20141"/>
                  <a:pt x="92855" y="19330"/>
                  <a:pt x="92418" y="17707"/>
                </a:cubicBezTo>
                <a:cubicBezTo>
                  <a:pt x="91981" y="16103"/>
                  <a:pt x="91772" y="14021"/>
                  <a:pt x="91772" y="11482"/>
                </a:cubicBezTo>
                <a:cubicBezTo>
                  <a:pt x="91772" y="9065"/>
                  <a:pt x="91981" y="7002"/>
                  <a:pt x="92418" y="5344"/>
                </a:cubicBezTo>
                <a:cubicBezTo>
                  <a:pt x="92855" y="3686"/>
                  <a:pt x="93383" y="2840"/>
                  <a:pt x="94011" y="2840"/>
                </a:cubicBezTo>
                <a:cubicBezTo>
                  <a:pt x="94693" y="2840"/>
                  <a:pt x="95376" y="3616"/>
                  <a:pt x="96063" y="5168"/>
                </a:cubicBezTo>
                <a:cubicBezTo>
                  <a:pt x="96063" y="5168"/>
                  <a:pt x="96063" y="5168"/>
                  <a:pt x="96063" y="1923"/>
                </a:cubicBezTo>
                <a:cubicBezTo>
                  <a:pt x="95617" y="1164"/>
                  <a:pt x="95248" y="688"/>
                  <a:pt x="94957" y="388"/>
                </a:cubicBezTo>
                <a:cubicBezTo>
                  <a:pt x="94661" y="141"/>
                  <a:pt x="94352" y="0"/>
                  <a:pt x="940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62" y="1749028"/>
            <a:ext cx="5409009" cy="130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65125" y="11596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77787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1437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6837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5400000">
            <a:off x="5437225" y="1396565"/>
            <a:ext cx="42575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1246225" y="-584633"/>
            <a:ext cx="42575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77787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1437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6837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65125" y="11596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14300" lvl="1" marL="1651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65100" lvl="2" marL="330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77800" lvl="3" marL="4953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15900" lvl="4" marL="1879600" rtl="0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54000" lvl="5" marL="3263900" rtl="0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4660900" rtl="0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6045200" rtl="0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7416800" rtl="0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rtl="0">
              <a:spcBef>
                <a:spcPts val="0"/>
              </a:spcBef>
            </a:pPr>
            <a:r>
              <a:t/>
            </a:r>
            <a:endParaRPr/>
          </a:p>
          <a:p>
            <a:pPr lvl="2" rtl="0">
              <a:spcBef>
                <a:spcPts val="0"/>
              </a:spcBef>
            </a:pPr>
            <a:r>
              <a:t/>
            </a:r>
            <a:endParaRPr/>
          </a:p>
          <a:p>
            <a:pPr lvl="3" rtl="0">
              <a:spcBef>
                <a:spcPts val="0"/>
              </a:spcBef>
            </a:pPr>
            <a:r>
              <a:t/>
            </a:r>
            <a:endParaRPr/>
          </a:p>
          <a:p>
            <a:pPr lvl="4" rtl="0">
              <a:spcBef>
                <a:spcPts val="0"/>
              </a:spcBef>
            </a:pPr>
            <a:r>
              <a:t/>
            </a:r>
            <a:endParaRPr/>
          </a:p>
          <a:p>
            <a:pPr lvl="5" rtl="0">
              <a:spcBef>
                <a:spcPts val="0"/>
              </a:spcBef>
            </a:pPr>
            <a:r>
              <a:t/>
            </a:r>
            <a:endParaRPr/>
          </a:p>
          <a:p>
            <a:pPr lvl="6" rtl="0">
              <a:spcBef>
                <a:spcPts val="0"/>
              </a:spcBef>
            </a:pPr>
            <a:r>
              <a:t/>
            </a:r>
            <a:endParaRPr/>
          </a:p>
          <a:p>
            <a:pPr lvl="7" rtl="0">
              <a:spcBef>
                <a:spcPts val="0"/>
              </a:spcBef>
            </a:pPr>
            <a:r>
              <a:t/>
            </a:r>
            <a:endParaRPr/>
          </a:p>
          <a:p>
            <a:pPr lvl="8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1" type="ftr"/>
          </p:nvPr>
        </p:nvSpPr>
        <p:spPr>
          <a:xfrm>
            <a:off x="507026" y="4910137"/>
            <a:ext cx="49838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393700" marR="0" rtl="0" algn="l">
              <a:spcBef>
                <a:spcPts val="0"/>
              </a:spcBef>
              <a:defRPr/>
            </a:lvl2pPr>
            <a:lvl3pPr indent="0" lvl="2" marL="787400" marR="0" rtl="0" algn="l">
              <a:spcBef>
                <a:spcPts val="0"/>
              </a:spcBef>
              <a:defRPr/>
            </a:lvl3pPr>
            <a:lvl4pPr indent="0" lvl="3" marL="1181100" marR="0" rtl="0" algn="l">
              <a:spcBef>
                <a:spcPts val="0"/>
              </a:spcBef>
              <a:defRPr/>
            </a:lvl4pPr>
            <a:lvl5pPr indent="0" lvl="4" marL="1587500" marR="0" rtl="0" algn="l">
              <a:spcBef>
                <a:spcPts val="0"/>
              </a:spcBef>
              <a:defRPr/>
            </a:lvl5pPr>
            <a:lvl6pPr indent="0" lvl="5" marL="1981200" marR="0" rtl="0" algn="l">
              <a:spcBef>
                <a:spcPts val="0"/>
              </a:spcBef>
              <a:defRPr/>
            </a:lvl6pPr>
            <a:lvl7pPr indent="0" lvl="6" marL="2374900" marR="0" rtl="0" algn="l">
              <a:spcBef>
                <a:spcPts val="0"/>
              </a:spcBef>
              <a:defRPr/>
            </a:lvl7pPr>
            <a:lvl8pPr indent="0" lvl="7" marL="2768600" marR="0" rtl="0" algn="l">
              <a:spcBef>
                <a:spcPts val="0"/>
              </a:spcBef>
              <a:defRPr/>
            </a:lvl8pPr>
            <a:lvl9pPr indent="0" lvl="8" marL="3162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268165" y="4910137"/>
            <a:ext cx="3326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1" marL="3937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787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1811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5875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1981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3749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2768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1623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BF5E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4798217"/>
            <a:ext cx="9145500" cy="345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684984" y="4877844"/>
            <a:ext cx="1262443" cy="148974"/>
          </a:xfrm>
          <a:custGeom>
            <a:pathLst>
              <a:path extrusionOk="0" h="48290" w="91498">
                <a:moveTo>
                  <a:pt x="28623" y="9736"/>
                </a:moveTo>
                <a:cubicBezTo>
                  <a:pt x="28623" y="9736"/>
                  <a:pt x="30028" y="23070"/>
                  <a:pt x="30522" y="27867"/>
                </a:cubicBezTo>
                <a:cubicBezTo>
                  <a:pt x="29770" y="28122"/>
                  <a:pt x="29205" y="28250"/>
                  <a:pt x="28646" y="28250"/>
                </a:cubicBezTo>
                <a:cubicBezTo>
                  <a:pt x="28088" y="28250"/>
                  <a:pt x="27537" y="28122"/>
                  <a:pt x="26814" y="27867"/>
                </a:cubicBezTo>
                <a:cubicBezTo>
                  <a:pt x="26814" y="27867"/>
                  <a:pt x="28166" y="14375"/>
                  <a:pt x="28623" y="9736"/>
                </a:cubicBezTo>
                <a:close/>
                <a:moveTo>
                  <a:pt x="69801" y="5909"/>
                </a:moveTo>
                <a:cubicBezTo>
                  <a:pt x="72821" y="5909"/>
                  <a:pt x="74178" y="16138"/>
                  <a:pt x="74178" y="23405"/>
                </a:cubicBezTo>
                <a:cubicBezTo>
                  <a:pt x="74178" y="32840"/>
                  <a:pt x="72700" y="42399"/>
                  <a:pt x="69859" y="42399"/>
                </a:cubicBezTo>
                <a:cubicBezTo>
                  <a:pt x="66651" y="42399"/>
                  <a:pt x="65483" y="31165"/>
                  <a:pt x="65483" y="23634"/>
                </a:cubicBezTo>
                <a:cubicBezTo>
                  <a:pt x="65483" y="16773"/>
                  <a:pt x="66656" y="5909"/>
                  <a:pt x="69801" y="5909"/>
                </a:cubicBezTo>
                <a:close/>
                <a:moveTo>
                  <a:pt x="89157" y="248"/>
                </a:moveTo>
                <a:lnTo>
                  <a:pt x="89157" y="248"/>
                </a:lnTo>
                <a:cubicBezTo>
                  <a:pt x="89394" y="7461"/>
                  <a:pt x="89283" y="28766"/>
                  <a:pt x="89257" y="32981"/>
                </a:cubicBezTo>
                <a:cubicBezTo>
                  <a:pt x="86769" y="21800"/>
                  <a:pt x="81999" y="353"/>
                  <a:pt x="81999" y="353"/>
                </a:cubicBezTo>
                <a:cubicBezTo>
                  <a:pt x="81999" y="353"/>
                  <a:pt x="81862" y="424"/>
                  <a:pt x="81667" y="459"/>
                </a:cubicBezTo>
                <a:cubicBezTo>
                  <a:pt x="81589" y="478"/>
                  <a:pt x="81452" y="485"/>
                  <a:pt x="81271" y="485"/>
                </a:cubicBezTo>
                <a:cubicBezTo>
                  <a:pt x="80933" y="485"/>
                  <a:pt x="80441" y="458"/>
                  <a:pt x="79890" y="424"/>
                </a:cubicBezTo>
                <a:lnTo>
                  <a:pt x="79890" y="424"/>
                </a:lnTo>
                <a:cubicBezTo>
                  <a:pt x="80247" y="6650"/>
                  <a:pt x="80179" y="41994"/>
                  <a:pt x="79890" y="47726"/>
                </a:cubicBezTo>
                <a:cubicBezTo>
                  <a:pt x="80176" y="47593"/>
                  <a:pt x="80385" y="47562"/>
                  <a:pt x="80611" y="47562"/>
                </a:cubicBezTo>
                <a:cubicBezTo>
                  <a:pt x="80804" y="47562"/>
                  <a:pt x="81009" y="47585"/>
                  <a:pt x="81283" y="47585"/>
                </a:cubicBezTo>
                <a:cubicBezTo>
                  <a:pt x="81466" y="47585"/>
                  <a:pt x="81798" y="47640"/>
                  <a:pt x="82054" y="47640"/>
                </a:cubicBezTo>
                <a:cubicBezTo>
                  <a:pt x="82086" y="47640"/>
                  <a:pt x="82117" y="47639"/>
                  <a:pt x="82146" y="47637"/>
                </a:cubicBezTo>
                <a:cubicBezTo>
                  <a:pt x="81941" y="42100"/>
                  <a:pt x="81983" y="25309"/>
                  <a:pt x="82046" y="14216"/>
                </a:cubicBezTo>
                <a:lnTo>
                  <a:pt x="82046" y="14216"/>
                </a:lnTo>
                <a:cubicBezTo>
                  <a:pt x="83798" y="21800"/>
                  <a:pt x="88231" y="42135"/>
                  <a:pt x="89352" y="47673"/>
                </a:cubicBezTo>
                <a:cubicBezTo>
                  <a:pt x="89622" y="47527"/>
                  <a:pt x="89965" y="47459"/>
                  <a:pt x="90317" y="47459"/>
                </a:cubicBezTo>
                <a:cubicBezTo>
                  <a:pt x="90732" y="47459"/>
                  <a:pt x="91159" y="47554"/>
                  <a:pt x="91492" y="47726"/>
                </a:cubicBezTo>
                <a:cubicBezTo>
                  <a:pt x="91498" y="47726"/>
                  <a:pt x="91450" y="46861"/>
                  <a:pt x="91440" y="46756"/>
                </a:cubicBezTo>
                <a:cubicBezTo>
                  <a:pt x="91019" y="40001"/>
                  <a:pt x="91145" y="9260"/>
                  <a:pt x="91482" y="248"/>
                </a:cubicBezTo>
                <a:lnTo>
                  <a:pt x="91482" y="248"/>
                </a:lnTo>
                <a:cubicBezTo>
                  <a:pt x="91109" y="459"/>
                  <a:pt x="90698" y="759"/>
                  <a:pt x="90320" y="794"/>
                </a:cubicBezTo>
                <a:cubicBezTo>
                  <a:pt x="90311" y="795"/>
                  <a:pt x="90302" y="795"/>
                  <a:pt x="90293" y="795"/>
                </a:cubicBezTo>
                <a:cubicBezTo>
                  <a:pt x="89887" y="795"/>
                  <a:pt x="89487" y="403"/>
                  <a:pt x="89157" y="248"/>
                </a:cubicBezTo>
                <a:close/>
                <a:moveTo>
                  <a:pt x="4387" y="1"/>
                </a:moveTo>
                <a:cubicBezTo>
                  <a:pt x="3892" y="1"/>
                  <a:pt x="2709" y="18"/>
                  <a:pt x="2235" y="212"/>
                </a:cubicBezTo>
                <a:cubicBezTo>
                  <a:pt x="1830" y="212"/>
                  <a:pt x="0" y="1"/>
                  <a:pt x="0" y="1"/>
                </a:cubicBezTo>
                <a:lnTo>
                  <a:pt x="0" y="1"/>
                </a:lnTo>
                <a:cubicBezTo>
                  <a:pt x="389" y="6226"/>
                  <a:pt x="242" y="41182"/>
                  <a:pt x="11" y="47779"/>
                </a:cubicBezTo>
                <a:lnTo>
                  <a:pt x="11" y="47779"/>
                </a:lnTo>
                <a:cubicBezTo>
                  <a:pt x="507" y="47446"/>
                  <a:pt x="954" y="47282"/>
                  <a:pt x="1397" y="47282"/>
                </a:cubicBezTo>
                <a:cubicBezTo>
                  <a:pt x="1846" y="47282"/>
                  <a:pt x="2290" y="47450"/>
                  <a:pt x="2777" y="47779"/>
                </a:cubicBezTo>
                <a:lnTo>
                  <a:pt x="2777" y="47779"/>
                </a:lnTo>
                <a:cubicBezTo>
                  <a:pt x="2598" y="42364"/>
                  <a:pt x="2509" y="20565"/>
                  <a:pt x="2509" y="5398"/>
                </a:cubicBezTo>
                <a:lnTo>
                  <a:pt x="3966" y="5398"/>
                </a:lnTo>
                <a:cubicBezTo>
                  <a:pt x="5770" y="5398"/>
                  <a:pt x="7032" y="9048"/>
                  <a:pt x="7032" y="14251"/>
                </a:cubicBezTo>
                <a:cubicBezTo>
                  <a:pt x="7032" y="20318"/>
                  <a:pt x="5823" y="23987"/>
                  <a:pt x="3566" y="24569"/>
                </a:cubicBezTo>
                <a:cubicBezTo>
                  <a:pt x="3571" y="26262"/>
                  <a:pt x="3582" y="27937"/>
                  <a:pt x="3592" y="29577"/>
                </a:cubicBezTo>
                <a:cubicBezTo>
                  <a:pt x="6569" y="29560"/>
                  <a:pt x="9436" y="23669"/>
                  <a:pt x="9436" y="13828"/>
                </a:cubicBezTo>
                <a:cubicBezTo>
                  <a:pt x="9436" y="3652"/>
                  <a:pt x="6827" y="1"/>
                  <a:pt x="4387" y="1"/>
                </a:cubicBezTo>
                <a:close/>
                <a:moveTo>
                  <a:pt x="27750" y="353"/>
                </a:moveTo>
                <a:cubicBezTo>
                  <a:pt x="27040" y="9630"/>
                  <a:pt x="24089" y="36403"/>
                  <a:pt x="22664" y="47796"/>
                </a:cubicBezTo>
                <a:cubicBezTo>
                  <a:pt x="23124" y="47579"/>
                  <a:pt x="23596" y="47494"/>
                  <a:pt x="24012" y="47494"/>
                </a:cubicBezTo>
                <a:cubicBezTo>
                  <a:pt x="24438" y="47494"/>
                  <a:pt x="24804" y="47583"/>
                  <a:pt x="25036" y="47708"/>
                </a:cubicBezTo>
                <a:cubicBezTo>
                  <a:pt x="25510" y="42593"/>
                  <a:pt x="26020" y="36526"/>
                  <a:pt x="26246" y="34251"/>
                </a:cubicBezTo>
                <a:cubicBezTo>
                  <a:pt x="26985" y="34075"/>
                  <a:pt x="27790" y="33987"/>
                  <a:pt x="28629" y="33987"/>
                </a:cubicBezTo>
                <a:cubicBezTo>
                  <a:pt x="29467" y="33987"/>
                  <a:pt x="30341" y="34075"/>
                  <a:pt x="31216" y="34251"/>
                </a:cubicBezTo>
                <a:cubicBezTo>
                  <a:pt x="31748" y="39013"/>
                  <a:pt x="32063" y="42399"/>
                  <a:pt x="32542" y="47673"/>
                </a:cubicBezTo>
                <a:cubicBezTo>
                  <a:pt x="32962" y="47542"/>
                  <a:pt x="33386" y="47480"/>
                  <a:pt x="33818" y="47480"/>
                </a:cubicBezTo>
                <a:cubicBezTo>
                  <a:pt x="34320" y="47480"/>
                  <a:pt x="34832" y="47564"/>
                  <a:pt x="35361" y="47726"/>
                </a:cubicBezTo>
                <a:cubicBezTo>
                  <a:pt x="33951" y="36350"/>
                  <a:pt x="30675" y="7055"/>
                  <a:pt x="30149" y="353"/>
                </a:cubicBezTo>
                <a:cubicBezTo>
                  <a:pt x="29791" y="495"/>
                  <a:pt x="29385" y="565"/>
                  <a:pt x="28971" y="565"/>
                </a:cubicBezTo>
                <a:cubicBezTo>
                  <a:pt x="28558" y="565"/>
                  <a:pt x="28137" y="495"/>
                  <a:pt x="27750" y="353"/>
                </a:cubicBezTo>
                <a:close/>
                <a:moveTo>
                  <a:pt x="38354" y="159"/>
                </a:moveTo>
                <a:lnTo>
                  <a:pt x="38354" y="159"/>
                </a:lnTo>
                <a:cubicBezTo>
                  <a:pt x="38617" y="5450"/>
                  <a:pt x="38675" y="40089"/>
                  <a:pt x="38354" y="47708"/>
                </a:cubicBezTo>
                <a:cubicBezTo>
                  <a:pt x="38746" y="47561"/>
                  <a:pt x="39217" y="47476"/>
                  <a:pt x="39711" y="47476"/>
                </a:cubicBezTo>
                <a:cubicBezTo>
                  <a:pt x="40165" y="47476"/>
                  <a:pt x="40638" y="47548"/>
                  <a:pt x="41089" y="47708"/>
                </a:cubicBezTo>
                <a:cubicBezTo>
                  <a:pt x="40968" y="37320"/>
                  <a:pt x="40773" y="14992"/>
                  <a:pt x="40878" y="5909"/>
                </a:cubicBezTo>
                <a:lnTo>
                  <a:pt x="42062" y="5909"/>
                </a:lnTo>
                <a:cubicBezTo>
                  <a:pt x="43424" y="5909"/>
                  <a:pt x="44797" y="8572"/>
                  <a:pt x="44797" y="13652"/>
                </a:cubicBezTo>
                <a:cubicBezTo>
                  <a:pt x="44797" y="17423"/>
                  <a:pt x="44301" y="22703"/>
                  <a:pt x="41976" y="22703"/>
                </a:cubicBezTo>
                <a:cubicBezTo>
                  <a:pt x="41942" y="22703"/>
                  <a:pt x="41907" y="22701"/>
                  <a:pt x="41872" y="22699"/>
                </a:cubicBezTo>
                <a:lnTo>
                  <a:pt x="41872" y="22699"/>
                </a:lnTo>
                <a:cubicBezTo>
                  <a:pt x="41883" y="24533"/>
                  <a:pt x="41888" y="25962"/>
                  <a:pt x="41904" y="27831"/>
                </a:cubicBezTo>
                <a:cubicBezTo>
                  <a:pt x="42709" y="31094"/>
                  <a:pt x="44807" y="41165"/>
                  <a:pt x="46049" y="47673"/>
                </a:cubicBezTo>
                <a:cubicBezTo>
                  <a:pt x="46399" y="47537"/>
                  <a:pt x="46915" y="47450"/>
                  <a:pt x="47467" y="47450"/>
                </a:cubicBezTo>
                <a:cubicBezTo>
                  <a:pt x="48059" y="47450"/>
                  <a:pt x="48690" y="47550"/>
                  <a:pt x="49199" y="47796"/>
                </a:cubicBezTo>
                <a:cubicBezTo>
                  <a:pt x="49199" y="47796"/>
                  <a:pt x="45302" y="30477"/>
                  <a:pt x="44224" y="25838"/>
                </a:cubicBezTo>
                <a:cubicBezTo>
                  <a:pt x="45707" y="24851"/>
                  <a:pt x="47248" y="20442"/>
                  <a:pt x="47248" y="12787"/>
                </a:cubicBezTo>
                <a:cubicBezTo>
                  <a:pt x="47248" y="1429"/>
                  <a:pt x="43792" y="212"/>
                  <a:pt x="42309" y="212"/>
                </a:cubicBezTo>
                <a:cubicBezTo>
                  <a:pt x="41620" y="212"/>
                  <a:pt x="41073" y="301"/>
                  <a:pt x="40494" y="424"/>
                </a:cubicBezTo>
                <a:cubicBezTo>
                  <a:pt x="40406" y="441"/>
                  <a:pt x="40301" y="448"/>
                  <a:pt x="40186" y="448"/>
                </a:cubicBezTo>
                <a:cubicBezTo>
                  <a:pt x="39466" y="448"/>
                  <a:pt x="38354" y="159"/>
                  <a:pt x="38354" y="159"/>
                </a:cubicBezTo>
                <a:close/>
                <a:moveTo>
                  <a:pt x="19950" y="142"/>
                </a:moveTo>
                <a:cubicBezTo>
                  <a:pt x="19101" y="383"/>
                  <a:pt x="17644" y="526"/>
                  <a:pt x="16162" y="526"/>
                </a:cubicBezTo>
                <a:cubicBezTo>
                  <a:pt x="14825" y="526"/>
                  <a:pt x="13469" y="410"/>
                  <a:pt x="12523" y="142"/>
                </a:cubicBezTo>
                <a:lnTo>
                  <a:pt x="12523" y="142"/>
                </a:lnTo>
                <a:cubicBezTo>
                  <a:pt x="12723" y="12505"/>
                  <a:pt x="12828" y="36368"/>
                  <a:pt x="12508" y="47920"/>
                </a:cubicBezTo>
                <a:cubicBezTo>
                  <a:pt x="13488" y="47520"/>
                  <a:pt x="14845" y="47359"/>
                  <a:pt x="16159" y="47359"/>
                </a:cubicBezTo>
                <a:cubicBezTo>
                  <a:pt x="17741" y="47359"/>
                  <a:pt x="19260" y="47592"/>
                  <a:pt x="19982" y="47920"/>
                </a:cubicBezTo>
                <a:cubicBezTo>
                  <a:pt x="19982" y="47920"/>
                  <a:pt x="20087" y="46385"/>
                  <a:pt x="20071" y="41271"/>
                </a:cubicBezTo>
                <a:lnTo>
                  <a:pt x="20071" y="41271"/>
                </a:lnTo>
                <a:cubicBezTo>
                  <a:pt x="20071" y="41271"/>
                  <a:pt x="17386" y="41804"/>
                  <a:pt x="15711" y="41804"/>
                </a:cubicBezTo>
                <a:cubicBezTo>
                  <a:pt x="15460" y="41804"/>
                  <a:pt x="15231" y="41792"/>
                  <a:pt x="15038" y="41764"/>
                </a:cubicBezTo>
                <a:cubicBezTo>
                  <a:pt x="15038" y="36809"/>
                  <a:pt x="15038" y="30212"/>
                  <a:pt x="15101" y="25768"/>
                </a:cubicBezTo>
                <a:cubicBezTo>
                  <a:pt x="15568" y="25644"/>
                  <a:pt x="16069" y="25596"/>
                  <a:pt x="16562" y="25596"/>
                </a:cubicBezTo>
                <a:cubicBezTo>
                  <a:pt x="18174" y="25596"/>
                  <a:pt x="19703" y="26103"/>
                  <a:pt x="19703" y="26103"/>
                </a:cubicBezTo>
                <a:cubicBezTo>
                  <a:pt x="19703" y="26103"/>
                  <a:pt x="19703" y="26103"/>
                  <a:pt x="19703" y="19436"/>
                </a:cubicBezTo>
                <a:cubicBezTo>
                  <a:pt x="19155" y="19573"/>
                  <a:pt x="18045" y="20140"/>
                  <a:pt x="16535" y="20140"/>
                </a:cubicBezTo>
                <a:cubicBezTo>
                  <a:pt x="16089" y="20140"/>
                  <a:pt x="15607" y="20090"/>
                  <a:pt x="15095" y="19965"/>
                </a:cubicBezTo>
                <a:cubicBezTo>
                  <a:pt x="15053" y="17144"/>
                  <a:pt x="15106" y="6085"/>
                  <a:pt x="15106" y="6085"/>
                </a:cubicBezTo>
                <a:cubicBezTo>
                  <a:pt x="15269" y="6067"/>
                  <a:pt x="15448" y="6059"/>
                  <a:pt x="15639" y="6059"/>
                </a:cubicBezTo>
                <a:cubicBezTo>
                  <a:pt x="16920" y="6059"/>
                  <a:pt x="18746" y="6442"/>
                  <a:pt x="19950" y="6826"/>
                </a:cubicBezTo>
                <a:cubicBezTo>
                  <a:pt x="19950" y="6826"/>
                  <a:pt x="19950" y="6826"/>
                  <a:pt x="19950" y="142"/>
                </a:cubicBezTo>
                <a:close/>
                <a:moveTo>
                  <a:pt x="56026" y="1"/>
                </a:moveTo>
                <a:cubicBezTo>
                  <a:pt x="53681" y="1"/>
                  <a:pt x="51908" y="5045"/>
                  <a:pt x="51908" y="11712"/>
                </a:cubicBezTo>
                <a:cubicBezTo>
                  <a:pt x="51908" y="16738"/>
                  <a:pt x="52613" y="19366"/>
                  <a:pt x="53765" y="22505"/>
                </a:cubicBezTo>
                <a:cubicBezTo>
                  <a:pt x="54117" y="23458"/>
                  <a:pt x="55574" y="26615"/>
                  <a:pt x="56147" y="28219"/>
                </a:cubicBezTo>
                <a:cubicBezTo>
                  <a:pt x="56942" y="30442"/>
                  <a:pt x="57567" y="32523"/>
                  <a:pt x="57520" y="35468"/>
                </a:cubicBezTo>
                <a:cubicBezTo>
                  <a:pt x="57520" y="39383"/>
                  <a:pt x="56752" y="41729"/>
                  <a:pt x="55474" y="41729"/>
                </a:cubicBezTo>
                <a:cubicBezTo>
                  <a:pt x="54501" y="41729"/>
                  <a:pt x="53091" y="39295"/>
                  <a:pt x="52176" y="35856"/>
                </a:cubicBezTo>
                <a:cubicBezTo>
                  <a:pt x="51934" y="38766"/>
                  <a:pt x="51613" y="40883"/>
                  <a:pt x="51303" y="42928"/>
                </a:cubicBezTo>
                <a:cubicBezTo>
                  <a:pt x="52129" y="45062"/>
                  <a:pt x="53912" y="48043"/>
                  <a:pt x="55595" y="48043"/>
                </a:cubicBezTo>
                <a:cubicBezTo>
                  <a:pt x="57641" y="48043"/>
                  <a:pt x="60024" y="44410"/>
                  <a:pt x="60024" y="34198"/>
                </a:cubicBezTo>
                <a:cubicBezTo>
                  <a:pt x="60024" y="27126"/>
                  <a:pt x="58840" y="24022"/>
                  <a:pt x="57283" y="20689"/>
                </a:cubicBezTo>
                <a:cubicBezTo>
                  <a:pt x="56237" y="18555"/>
                  <a:pt x="55542" y="16932"/>
                  <a:pt x="55043" y="15486"/>
                </a:cubicBezTo>
                <a:cubicBezTo>
                  <a:pt x="54543" y="13969"/>
                  <a:pt x="54296" y="12682"/>
                  <a:pt x="54296" y="11535"/>
                </a:cubicBezTo>
                <a:cubicBezTo>
                  <a:pt x="54296" y="8078"/>
                  <a:pt x="54985" y="5909"/>
                  <a:pt x="56100" y="5909"/>
                </a:cubicBezTo>
                <a:cubicBezTo>
                  <a:pt x="57273" y="5909"/>
                  <a:pt x="58125" y="8555"/>
                  <a:pt x="58677" y="11059"/>
                </a:cubicBezTo>
                <a:cubicBezTo>
                  <a:pt x="58919" y="8625"/>
                  <a:pt x="59393" y="5997"/>
                  <a:pt x="59729" y="4286"/>
                </a:cubicBezTo>
                <a:cubicBezTo>
                  <a:pt x="58356" y="1200"/>
                  <a:pt x="57231" y="1"/>
                  <a:pt x="56026" y="1"/>
                </a:cubicBezTo>
                <a:close/>
                <a:moveTo>
                  <a:pt x="69801" y="1"/>
                </a:moveTo>
                <a:cubicBezTo>
                  <a:pt x="66067" y="1"/>
                  <a:pt x="62917" y="10724"/>
                  <a:pt x="62917" y="23405"/>
                </a:cubicBezTo>
                <a:cubicBezTo>
                  <a:pt x="62917" y="37814"/>
                  <a:pt x="65836" y="48290"/>
                  <a:pt x="69859" y="48290"/>
                </a:cubicBezTo>
                <a:cubicBezTo>
                  <a:pt x="73657" y="48290"/>
                  <a:pt x="76744" y="37126"/>
                  <a:pt x="76744" y="23405"/>
                </a:cubicBezTo>
                <a:cubicBezTo>
                  <a:pt x="76744" y="10495"/>
                  <a:pt x="73631" y="1"/>
                  <a:pt x="69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89481" y="4915669"/>
            <a:ext cx="1529454" cy="70732"/>
          </a:xfrm>
          <a:custGeom>
            <a:pathLst>
              <a:path extrusionOk="0" h="22928" w="96177">
                <a:moveTo>
                  <a:pt x="65504" y="2998"/>
                </a:moveTo>
                <a:cubicBezTo>
                  <a:pt x="65909" y="2998"/>
                  <a:pt x="66196" y="3122"/>
                  <a:pt x="66373" y="3369"/>
                </a:cubicBezTo>
                <a:cubicBezTo>
                  <a:pt x="66551" y="3598"/>
                  <a:pt x="66683" y="4004"/>
                  <a:pt x="66783" y="4586"/>
                </a:cubicBezTo>
                <a:cubicBezTo>
                  <a:pt x="66878" y="5150"/>
                  <a:pt x="66928" y="5767"/>
                  <a:pt x="66928" y="6491"/>
                </a:cubicBezTo>
                <a:cubicBezTo>
                  <a:pt x="66928" y="7196"/>
                  <a:pt x="66883" y="7849"/>
                  <a:pt x="66796" y="8395"/>
                </a:cubicBezTo>
                <a:cubicBezTo>
                  <a:pt x="66710" y="8960"/>
                  <a:pt x="66587" y="9365"/>
                  <a:pt x="66432" y="9665"/>
                </a:cubicBezTo>
                <a:cubicBezTo>
                  <a:pt x="66278" y="9947"/>
                  <a:pt x="65991" y="10088"/>
                  <a:pt x="65572" y="10088"/>
                </a:cubicBezTo>
                <a:lnTo>
                  <a:pt x="65258" y="10088"/>
                </a:lnTo>
                <a:cubicBezTo>
                  <a:pt x="65258" y="10088"/>
                  <a:pt x="65258" y="10088"/>
                  <a:pt x="65258" y="2998"/>
                </a:cubicBezTo>
                <a:close/>
                <a:moveTo>
                  <a:pt x="2763" y="5062"/>
                </a:moveTo>
                <a:cubicBezTo>
                  <a:pt x="2763" y="5062"/>
                  <a:pt x="2763" y="5062"/>
                  <a:pt x="3695" y="13192"/>
                </a:cubicBezTo>
                <a:lnTo>
                  <a:pt x="1898" y="13192"/>
                </a:lnTo>
                <a:cubicBezTo>
                  <a:pt x="1898" y="13192"/>
                  <a:pt x="1898" y="13192"/>
                  <a:pt x="2763" y="5062"/>
                </a:cubicBezTo>
                <a:close/>
                <a:moveTo>
                  <a:pt x="24594" y="5062"/>
                </a:moveTo>
                <a:cubicBezTo>
                  <a:pt x="24594" y="5062"/>
                  <a:pt x="24594" y="5062"/>
                  <a:pt x="25527" y="13192"/>
                </a:cubicBezTo>
                <a:lnTo>
                  <a:pt x="23730" y="13192"/>
                </a:lnTo>
                <a:cubicBezTo>
                  <a:pt x="23730" y="13192"/>
                  <a:pt x="23730" y="13192"/>
                  <a:pt x="24594" y="5062"/>
                </a:cubicBezTo>
                <a:close/>
                <a:moveTo>
                  <a:pt x="59193" y="5062"/>
                </a:moveTo>
                <a:cubicBezTo>
                  <a:pt x="59193" y="5062"/>
                  <a:pt x="59193" y="5062"/>
                  <a:pt x="60126" y="13192"/>
                </a:cubicBezTo>
                <a:lnTo>
                  <a:pt x="58329" y="13192"/>
                </a:lnTo>
                <a:cubicBezTo>
                  <a:pt x="58329" y="13192"/>
                  <a:pt x="58329" y="13192"/>
                  <a:pt x="59193" y="5062"/>
                </a:cubicBezTo>
                <a:close/>
                <a:moveTo>
                  <a:pt x="50971" y="282"/>
                </a:moveTo>
                <a:lnTo>
                  <a:pt x="50971" y="22628"/>
                </a:lnTo>
                <a:lnTo>
                  <a:pt x="54324" y="22628"/>
                </a:lnTo>
                <a:cubicBezTo>
                  <a:pt x="54324" y="22628"/>
                  <a:pt x="54324" y="22628"/>
                  <a:pt x="54324" y="19789"/>
                </a:cubicBezTo>
                <a:lnTo>
                  <a:pt x="51795" y="19789"/>
                </a:lnTo>
                <a:cubicBezTo>
                  <a:pt x="51795" y="19789"/>
                  <a:pt x="51795" y="19789"/>
                  <a:pt x="51795" y="12822"/>
                </a:cubicBezTo>
                <a:lnTo>
                  <a:pt x="54161" y="12822"/>
                </a:lnTo>
                <a:cubicBezTo>
                  <a:pt x="54161" y="12822"/>
                  <a:pt x="54161" y="12822"/>
                  <a:pt x="54161" y="9965"/>
                </a:cubicBezTo>
                <a:lnTo>
                  <a:pt x="51795" y="9965"/>
                </a:lnTo>
                <a:cubicBezTo>
                  <a:pt x="51795" y="9965"/>
                  <a:pt x="51795" y="9965"/>
                  <a:pt x="51795" y="3122"/>
                </a:cubicBezTo>
                <a:lnTo>
                  <a:pt x="54243" y="3122"/>
                </a:lnTo>
                <a:cubicBezTo>
                  <a:pt x="54243" y="3122"/>
                  <a:pt x="54243" y="3122"/>
                  <a:pt x="54243" y="282"/>
                </a:cubicBezTo>
                <a:close/>
                <a:moveTo>
                  <a:pt x="2481" y="159"/>
                </a:moveTo>
                <a:lnTo>
                  <a:pt x="1" y="22663"/>
                </a:lnTo>
                <a:lnTo>
                  <a:pt x="847" y="22663"/>
                </a:lnTo>
                <a:cubicBezTo>
                  <a:pt x="847" y="22663"/>
                  <a:pt x="847" y="22663"/>
                  <a:pt x="1571" y="16032"/>
                </a:cubicBezTo>
                <a:lnTo>
                  <a:pt x="4032" y="16032"/>
                </a:lnTo>
                <a:cubicBezTo>
                  <a:pt x="4032" y="16032"/>
                  <a:pt x="4032" y="16032"/>
                  <a:pt x="4801" y="22663"/>
                </a:cubicBezTo>
                <a:lnTo>
                  <a:pt x="5647" y="22663"/>
                </a:lnTo>
                <a:cubicBezTo>
                  <a:pt x="5647" y="22663"/>
                  <a:pt x="5647" y="22663"/>
                  <a:pt x="3058" y="159"/>
                </a:cubicBezTo>
                <a:close/>
                <a:moveTo>
                  <a:pt x="7636" y="282"/>
                </a:moveTo>
                <a:lnTo>
                  <a:pt x="7636" y="22663"/>
                </a:lnTo>
                <a:lnTo>
                  <a:pt x="11062" y="22663"/>
                </a:lnTo>
                <a:cubicBezTo>
                  <a:pt x="11062" y="22663"/>
                  <a:pt x="11062" y="22663"/>
                  <a:pt x="11062" y="19736"/>
                </a:cubicBezTo>
                <a:lnTo>
                  <a:pt x="8464" y="19736"/>
                </a:lnTo>
                <a:cubicBezTo>
                  <a:pt x="8464" y="19736"/>
                  <a:pt x="8464" y="19736"/>
                  <a:pt x="8464" y="282"/>
                </a:cubicBezTo>
                <a:close/>
                <a:moveTo>
                  <a:pt x="24312" y="159"/>
                </a:moveTo>
                <a:lnTo>
                  <a:pt x="21832" y="22663"/>
                </a:lnTo>
                <a:lnTo>
                  <a:pt x="22678" y="22663"/>
                </a:lnTo>
                <a:cubicBezTo>
                  <a:pt x="22678" y="22663"/>
                  <a:pt x="22678" y="22663"/>
                  <a:pt x="23402" y="16032"/>
                </a:cubicBezTo>
                <a:lnTo>
                  <a:pt x="25868" y="16032"/>
                </a:lnTo>
                <a:cubicBezTo>
                  <a:pt x="25868" y="16032"/>
                  <a:pt x="25868" y="16032"/>
                  <a:pt x="26633" y="22663"/>
                </a:cubicBezTo>
                <a:lnTo>
                  <a:pt x="27479" y="22663"/>
                </a:lnTo>
                <a:cubicBezTo>
                  <a:pt x="27479" y="22663"/>
                  <a:pt x="27479" y="22663"/>
                  <a:pt x="24890" y="159"/>
                </a:cubicBezTo>
                <a:close/>
                <a:moveTo>
                  <a:pt x="28239" y="282"/>
                </a:moveTo>
                <a:cubicBezTo>
                  <a:pt x="28239" y="282"/>
                  <a:pt x="28239" y="282"/>
                  <a:pt x="30373" y="10829"/>
                </a:cubicBezTo>
                <a:cubicBezTo>
                  <a:pt x="30373" y="10829"/>
                  <a:pt x="30373" y="10829"/>
                  <a:pt x="30373" y="22663"/>
                </a:cubicBezTo>
                <a:lnTo>
                  <a:pt x="31219" y="22663"/>
                </a:lnTo>
                <a:cubicBezTo>
                  <a:pt x="31219" y="22663"/>
                  <a:pt x="31219" y="22663"/>
                  <a:pt x="31219" y="10829"/>
                </a:cubicBezTo>
                <a:cubicBezTo>
                  <a:pt x="31219" y="10829"/>
                  <a:pt x="31219" y="10829"/>
                  <a:pt x="33353" y="282"/>
                </a:cubicBezTo>
                <a:lnTo>
                  <a:pt x="32347" y="282"/>
                </a:lnTo>
                <a:lnTo>
                  <a:pt x="30782" y="7990"/>
                </a:lnTo>
                <a:cubicBezTo>
                  <a:pt x="30782" y="7990"/>
                  <a:pt x="30782" y="7990"/>
                  <a:pt x="29240" y="282"/>
                </a:cubicBezTo>
                <a:close/>
                <a:moveTo>
                  <a:pt x="45124" y="282"/>
                </a:moveTo>
                <a:lnTo>
                  <a:pt x="45124" y="22663"/>
                </a:lnTo>
                <a:lnTo>
                  <a:pt x="48555" y="22663"/>
                </a:lnTo>
                <a:cubicBezTo>
                  <a:pt x="48555" y="22663"/>
                  <a:pt x="48555" y="22663"/>
                  <a:pt x="48555" y="19736"/>
                </a:cubicBezTo>
                <a:lnTo>
                  <a:pt x="45952" y="19736"/>
                </a:lnTo>
                <a:cubicBezTo>
                  <a:pt x="45952" y="19736"/>
                  <a:pt x="45952" y="19736"/>
                  <a:pt x="45952" y="282"/>
                </a:cubicBezTo>
                <a:close/>
                <a:moveTo>
                  <a:pt x="58906" y="159"/>
                </a:moveTo>
                <a:lnTo>
                  <a:pt x="56431" y="22663"/>
                </a:lnTo>
                <a:lnTo>
                  <a:pt x="57277" y="22663"/>
                </a:lnTo>
                <a:cubicBezTo>
                  <a:pt x="57277" y="22663"/>
                  <a:pt x="57277" y="22663"/>
                  <a:pt x="57996" y="16032"/>
                </a:cubicBezTo>
                <a:lnTo>
                  <a:pt x="60463" y="16032"/>
                </a:lnTo>
                <a:cubicBezTo>
                  <a:pt x="60463" y="16032"/>
                  <a:pt x="60463" y="16032"/>
                  <a:pt x="61236" y="22663"/>
                </a:cubicBezTo>
                <a:lnTo>
                  <a:pt x="62078" y="22663"/>
                </a:lnTo>
                <a:cubicBezTo>
                  <a:pt x="62078" y="22663"/>
                  <a:pt x="62078" y="22663"/>
                  <a:pt x="59493" y="159"/>
                </a:cubicBezTo>
                <a:close/>
                <a:moveTo>
                  <a:pt x="64430" y="282"/>
                </a:moveTo>
                <a:cubicBezTo>
                  <a:pt x="64430" y="282"/>
                  <a:pt x="64430" y="282"/>
                  <a:pt x="64430" y="22663"/>
                </a:cubicBezTo>
                <a:lnTo>
                  <a:pt x="65258" y="22663"/>
                </a:lnTo>
                <a:cubicBezTo>
                  <a:pt x="65258" y="22663"/>
                  <a:pt x="65258" y="22663"/>
                  <a:pt x="65258" y="12928"/>
                </a:cubicBezTo>
                <a:lnTo>
                  <a:pt x="65472" y="12928"/>
                </a:lnTo>
                <a:cubicBezTo>
                  <a:pt x="65745" y="12928"/>
                  <a:pt x="65932" y="13051"/>
                  <a:pt x="66050" y="13298"/>
                </a:cubicBezTo>
                <a:cubicBezTo>
                  <a:pt x="66164" y="13528"/>
                  <a:pt x="66291" y="13898"/>
                  <a:pt x="66432" y="14462"/>
                </a:cubicBezTo>
                <a:cubicBezTo>
                  <a:pt x="66573" y="15009"/>
                  <a:pt x="66733" y="15750"/>
                  <a:pt x="66906" y="16649"/>
                </a:cubicBezTo>
                <a:cubicBezTo>
                  <a:pt x="66906" y="16649"/>
                  <a:pt x="66906" y="16649"/>
                  <a:pt x="67179" y="18395"/>
                </a:cubicBezTo>
                <a:cubicBezTo>
                  <a:pt x="67179" y="18395"/>
                  <a:pt x="67179" y="18395"/>
                  <a:pt x="67433" y="20036"/>
                </a:cubicBezTo>
                <a:cubicBezTo>
                  <a:pt x="67433" y="20036"/>
                  <a:pt x="67433" y="20036"/>
                  <a:pt x="67597" y="20917"/>
                </a:cubicBezTo>
                <a:cubicBezTo>
                  <a:pt x="67620" y="21041"/>
                  <a:pt x="67638" y="21147"/>
                  <a:pt x="67647" y="21182"/>
                </a:cubicBezTo>
                <a:cubicBezTo>
                  <a:pt x="67647" y="21182"/>
                  <a:pt x="67647" y="21182"/>
                  <a:pt x="67897" y="22663"/>
                </a:cubicBezTo>
                <a:lnTo>
                  <a:pt x="68880" y="22663"/>
                </a:lnTo>
                <a:cubicBezTo>
                  <a:pt x="68880" y="22663"/>
                  <a:pt x="68880" y="22663"/>
                  <a:pt x="68575" y="21076"/>
                </a:cubicBezTo>
                <a:cubicBezTo>
                  <a:pt x="68457" y="20424"/>
                  <a:pt x="68289" y="19454"/>
                  <a:pt x="68089" y="18184"/>
                </a:cubicBezTo>
                <a:cubicBezTo>
                  <a:pt x="67775" y="16173"/>
                  <a:pt x="67524" y="14762"/>
                  <a:pt x="67347" y="13951"/>
                </a:cubicBezTo>
                <a:cubicBezTo>
                  <a:pt x="67169" y="13140"/>
                  <a:pt x="66992" y="12487"/>
                  <a:pt x="66805" y="12028"/>
                </a:cubicBezTo>
                <a:cubicBezTo>
                  <a:pt x="67119" y="11552"/>
                  <a:pt x="67361" y="10864"/>
                  <a:pt x="67529" y="9877"/>
                </a:cubicBezTo>
                <a:cubicBezTo>
                  <a:pt x="67697" y="8942"/>
                  <a:pt x="67779" y="7831"/>
                  <a:pt x="67779" y="6508"/>
                </a:cubicBezTo>
                <a:cubicBezTo>
                  <a:pt x="67779" y="4603"/>
                  <a:pt x="67611" y="3087"/>
                  <a:pt x="67270" y="1976"/>
                </a:cubicBezTo>
                <a:cubicBezTo>
                  <a:pt x="66924" y="847"/>
                  <a:pt x="66460" y="282"/>
                  <a:pt x="65877" y="282"/>
                </a:cubicBezTo>
                <a:close/>
                <a:moveTo>
                  <a:pt x="71237" y="282"/>
                </a:moveTo>
                <a:cubicBezTo>
                  <a:pt x="71237" y="282"/>
                  <a:pt x="71237" y="282"/>
                  <a:pt x="71237" y="22663"/>
                </a:cubicBezTo>
                <a:lnTo>
                  <a:pt x="72015" y="22663"/>
                </a:lnTo>
                <a:cubicBezTo>
                  <a:pt x="72015" y="22663"/>
                  <a:pt x="72015" y="22663"/>
                  <a:pt x="72015" y="5432"/>
                </a:cubicBezTo>
                <a:cubicBezTo>
                  <a:pt x="72015" y="5432"/>
                  <a:pt x="72015" y="5432"/>
                  <a:pt x="75874" y="22663"/>
                </a:cubicBezTo>
                <a:lnTo>
                  <a:pt x="76579" y="22663"/>
                </a:lnTo>
                <a:cubicBezTo>
                  <a:pt x="76579" y="22663"/>
                  <a:pt x="76579" y="22663"/>
                  <a:pt x="76579" y="282"/>
                </a:cubicBezTo>
                <a:lnTo>
                  <a:pt x="75796" y="282"/>
                </a:lnTo>
                <a:lnTo>
                  <a:pt x="75796" y="17672"/>
                </a:lnTo>
                <a:cubicBezTo>
                  <a:pt x="75796" y="17672"/>
                  <a:pt x="75796" y="17672"/>
                  <a:pt x="71906" y="282"/>
                </a:cubicBezTo>
                <a:close/>
                <a:moveTo>
                  <a:pt x="79523" y="282"/>
                </a:moveTo>
                <a:lnTo>
                  <a:pt x="79523" y="22663"/>
                </a:lnTo>
                <a:lnTo>
                  <a:pt x="80347" y="22663"/>
                </a:lnTo>
                <a:cubicBezTo>
                  <a:pt x="80347" y="22663"/>
                  <a:pt x="80347" y="22663"/>
                  <a:pt x="80347" y="282"/>
                </a:cubicBezTo>
                <a:close/>
                <a:moveTo>
                  <a:pt x="83345" y="282"/>
                </a:moveTo>
                <a:cubicBezTo>
                  <a:pt x="83345" y="282"/>
                  <a:pt x="83345" y="282"/>
                  <a:pt x="83345" y="22663"/>
                </a:cubicBezTo>
                <a:lnTo>
                  <a:pt x="84123" y="22663"/>
                </a:lnTo>
                <a:cubicBezTo>
                  <a:pt x="84123" y="22663"/>
                  <a:pt x="84123" y="22663"/>
                  <a:pt x="84123" y="5432"/>
                </a:cubicBezTo>
                <a:cubicBezTo>
                  <a:pt x="84123" y="5432"/>
                  <a:pt x="84123" y="5432"/>
                  <a:pt x="87986" y="22663"/>
                </a:cubicBezTo>
                <a:lnTo>
                  <a:pt x="88696" y="22663"/>
                </a:lnTo>
                <a:cubicBezTo>
                  <a:pt x="88696" y="22663"/>
                  <a:pt x="88696" y="22663"/>
                  <a:pt x="88696" y="282"/>
                </a:cubicBezTo>
                <a:lnTo>
                  <a:pt x="87909" y="282"/>
                </a:lnTo>
                <a:lnTo>
                  <a:pt x="87909" y="17672"/>
                </a:lnTo>
                <a:cubicBezTo>
                  <a:pt x="87909" y="17672"/>
                  <a:pt x="87909" y="17672"/>
                  <a:pt x="84014" y="282"/>
                </a:cubicBezTo>
                <a:close/>
                <a:moveTo>
                  <a:pt x="11995" y="282"/>
                </a:moveTo>
                <a:cubicBezTo>
                  <a:pt x="11995" y="282"/>
                  <a:pt x="11995" y="282"/>
                  <a:pt x="14320" y="22752"/>
                </a:cubicBezTo>
                <a:lnTo>
                  <a:pt x="14502" y="22752"/>
                </a:lnTo>
                <a:cubicBezTo>
                  <a:pt x="14502" y="22752"/>
                  <a:pt x="14502" y="22752"/>
                  <a:pt x="16408" y="4551"/>
                </a:cubicBezTo>
                <a:cubicBezTo>
                  <a:pt x="16408" y="4551"/>
                  <a:pt x="16408" y="4551"/>
                  <a:pt x="18297" y="22752"/>
                </a:cubicBezTo>
                <a:lnTo>
                  <a:pt x="18479" y="22752"/>
                </a:lnTo>
                <a:cubicBezTo>
                  <a:pt x="18479" y="22752"/>
                  <a:pt x="18479" y="22752"/>
                  <a:pt x="20808" y="282"/>
                </a:cubicBezTo>
                <a:lnTo>
                  <a:pt x="19985" y="282"/>
                </a:lnTo>
                <a:lnTo>
                  <a:pt x="18415" y="15715"/>
                </a:lnTo>
                <a:cubicBezTo>
                  <a:pt x="18415" y="15715"/>
                  <a:pt x="18415" y="15715"/>
                  <a:pt x="16804" y="282"/>
                </a:cubicBezTo>
                <a:lnTo>
                  <a:pt x="16022" y="282"/>
                </a:lnTo>
                <a:cubicBezTo>
                  <a:pt x="16022" y="282"/>
                  <a:pt x="16022" y="282"/>
                  <a:pt x="14415" y="15715"/>
                </a:cubicBezTo>
                <a:cubicBezTo>
                  <a:pt x="14415" y="15715"/>
                  <a:pt x="14415" y="15715"/>
                  <a:pt x="12827" y="282"/>
                </a:cubicBezTo>
                <a:close/>
                <a:moveTo>
                  <a:pt x="36925" y="0"/>
                </a:moveTo>
                <a:cubicBezTo>
                  <a:pt x="36424" y="0"/>
                  <a:pt x="36010" y="547"/>
                  <a:pt x="35696" y="1640"/>
                </a:cubicBezTo>
                <a:cubicBezTo>
                  <a:pt x="35382" y="2769"/>
                  <a:pt x="35223" y="4162"/>
                  <a:pt x="35223" y="5944"/>
                </a:cubicBezTo>
                <a:cubicBezTo>
                  <a:pt x="35223" y="7125"/>
                  <a:pt x="35305" y="8166"/>
                  <a:pt x="35473" y="9065"/>
                </a:cubicBezTo>
                <a:cubicBezTo>
                  <a:pt x="35642" y="9965"/>
                  <a:pt x="35919" y="10882"/>
                  <a:pt x="36315" y="11817"/>
                </a:cubicBezTo>
                <a:cubicBezTo>
                  <a:pt x="36315" y="11817"/>
                  <a:pt x="36315" y="11817"/>
                  <a:pt x="36943" y="13298"/>
                </a:cubicBezTo>
                <a:cubicBezTo>
                  <a:pt x="37448" y="14515"/>
                  <a:pt x="37703" y="15803"/>
                  <a:pt x="37703" y="17161"/>
                </a:cubicBezTo>
                <a:cubicBezTo>
                  <a:pt x="37703" y="18007"/>
                  <a:pt x="37616" y="18713"/>
                  <a:pt x="37444" y="19260"/>
                </a:cubicBezTo>
                <a:cubicBezTo>
                  <a:pt x="37275" y="19824"/>
                  <a:pt x="37057" y="20106"/>
                  <a:pt x="36797" y="20106"/>
                </a:cubicBezTo>
                <a:cubicBezTo>
                  <a:pt x="36210" y="20106"/>
                  <a:pt x="35696" y="18995"/>
                  <a:pt x="35246" y="16808"/>
                </a:cubicBezTo>
                <a:cubicBezTo>
                  <a:pt x="35246" y="16808"/>
                  <a:pt x="35246" y="16808"/>
                  <a:pt x="35246" y="20900"/>
                </a:cubicBezTo>
                <a:cubicBezTo>
                  <a:pt x="35715" y="22240"/>
                  <a:pt x="36238" y="22928"/>
                  <a:pt x="36807" y="22928"/>
                </a:cubicBezTo>
                <a:cubicBezTo>
                  <a:pt x="37303" y="22928"/>
                  <a:pt x="37707" y="22364"/>
                  <a:pt x="38017" y="21235"/>
                </a:cubicBezTo>
                <a:cubicBezTo>
                  <a:pt x="38326" y="20124"/>
                  <a:pt x="38481" y="18642"/>
                  <a:pt x="38481" y="16861"/>
                </a:cubicBezTo>
                <a:cubicBezTo>
                  <a:pt x="38481" y="14339"/>
                  <a:pt x="38126" y="12275"/>
                  <a:pt x="37421" y="10635"/>
                </a:cubicBezTo>
                <a:cubicBezTo>
                  <a:pt x="37421" y="10635"/>
                  <a:pt x="37421" y="10635"/>
                  <a:pt x="36793" y="9189"/>
                </a:cubicBezTo>
                <a:cubicBezTo>
                  <a:pt x="36506" y="8554"/>
                  <a:pt x="36306" y="7937"/>
                  <a:pt x="36174" y="7337"/>
                </a:cubicBezTo>
                <a:cubicBezTo>
                  <a:pt x="36047" y="6773"/>
                  <a:pt x="35983" y="6138"/>
                  <a:pt x="35983" y="5450"/>
                </a:cubicBezTo>
                <a:cubicBezTo>
                  <a:pt x="35983" y="4709"/>
                  <a:pt x="36069" y="4092"/>
                  <a:pt x="36242" y="3598"/>
                </a:cubicBezTo>
                <a:cubicBezTo>
                  <a:pt x="36420" y="3122"/>
                  <a:pt x="36638" y="2893"/>
                  <a:pt x="36911" y="2893"/>
                </a:cubicBezTo>
                <a:cubicBezTo>
                  <a:pt x="37389" y="2893"/>
                  <a:pt x="37835" y="3669"/>
                  <a:pt x="38253" y="5203"/>
                </a:cubicBezTo>
                <a:cubicBezTo>
                  <a:pt x="38253" y="5203"/>
                  <a:pt x="38253" y="5203"/>
                  <a:pt x="38253" y="1570"/>
                </a:cubicBezTo>
                <a:cubicBezTo>
                  <a:pt x="37849" y="529"/>
                  <a:pt x="37407" y="0"/>
                  <a:pt x="36925" y="0"/>
                </a:cubicBezTo>
                <a:close/>
                <a:moveTo>
                  <a:pt x="94033" y="0"/>
                </a:moveTo>
                <a:cubicBezTo>
                  <a:pt x="93137" y="0"/>
                  <a:pt x="92395" y="1111"/>
                  <a:pt x="91804" y="3334"/>
                </a:cubicBezTo>
                <a:cubicBezTo>
                  <a:pt x="91208" y="5538"/>
                  <a:pt x="90912" y="8342"/>
                  <a:pt x="90912" y="11676"/>
                </a:cubicBezTo>
                <a:cubicBezTo>
                  <a:pt x="90912" y="14850"/>
                  <a:pt x="91199" y="17531"/>
                  <a:pt x="91772" y="19665"/>
                </a:cubicBezTo>
                <a:cubicBezTo>
                  <a:pt x="92341" y="21852"/>
                  <a:pt x="93110" y="22928"/>
                  <a:pt x="94065" y="22928"/>
                </a:cubicBezTo>
                <a:cubicBezTo>
                  <a:pt x="94761" y="22928"/>
                  <a:pt x="95467" y="22328"/>
                  <a:pt x="96176" y="21129"/>
                </a:cubicBezTo>
                <a:cubicBezTo>
                  <a:pt x="96176" y="21129"/>
                  <a:pt x="96176" y="21129"/>
                  <a:pt x="96176" y="11623"/>
                </a:cubicBezTo>
                <a:lnTo>
                  <a:pt x="94243" y="11623"/>
                </a:lnTo>
                <a:lnTo>
                  <a:pt x="94243" y="14480"/>
                </a:lnTo>
                <a:lnTo>
                  <a:pt x="95353" y="14480"/>
                </a:lnTo>
                <a:cubicBezTo>
                  <a:pt x="95353" y="14480"/>
                  <a:pt x="95353" y="14480"/>
                  <a:pt x="95353" y="19171"/>
                </a:cubicBezTo>
                <a:cubicBezTo>
                  <a:pt x="95353" y="19171"/>
                  <a:pt x="95353" y="19171"/>
                  <a:pt x="95275" y="19260"/>
                </a:cubicBezTo>
                <a:cubicBezTo>
                  <a:pt x="94816" y="19842"/>
                  <a:pt x="94415" y="20141"/>
                  <a:pt x="94088" y="20141"/>
                </a:cubicBezTo>
                <a:cubicBezTo>
                  <a:pt x="93405" y="20141"/>
                  <a:pt x="92855" y="19330"/>
                  <a:pt x="92418" y="17707"/>
                </a:cubicBezTo>
                <a:cubicBezTo>
                  <a:pt x="91981" y="16103"/>
                  <a:pt x="91772" y="14021"/>
                  <a:pt x="91772" y="11482"/>
                </a:cubicBezTo>
                <a:cubicBezTo>
                  <a:pt x="91772" y="9065"/>
                  <a:pt x="91981" y="7002"/>
                  <a:pt x="92418" y="5344"/>
                </a:cubicBezTo>
                <a:cubicBezTo>
                  <a:pt x="92855" y="3686"/>
                  <a:pt x="93383" y="2840"/>
                  <a:pt x="94011" y="2840"/>
                </a:cubicBezTo>
                <a:cubicBezTo>
                  <a:pt x="94693" y="2840"/>
                  <a:pt x="95376" y="3616"/>
                  <a:pt x="96063" y="5168"/>
                </a:cubicBezTo>
                <a:cubicBezTo>
                  <a:pt x="96063" y="5168"/>
                  <a:pt x="96063" y="5168"/>
                  <a:pt x="96063" y="1923"/>
                </a:cubicBezTo>
                <a:cubicBezTo>
                  <a:pt x="95617" y="1164"/>
                  <a:pt x="95248" y="688"/>
                  <a:pt x="94957" y="388"/>
                </a:cubicBezTo>
                <a:cubicBezTo>
                  <a:pt x="94661" y="141"/>
                  <a:pt x="94352" y="0"/>
                  <a:pt x="940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262" y="1749027"/>
            <a:ext cx="5408999" cy="13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65125" y="115966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indent="49212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2pPr>
            <a:lvl3pPr indent="55562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3pPr>
            <a:lvl4pPr indent="30162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/>
            </a:lvl4pPr>
            <a:lvl5pPr indent="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5pPr>
            <a:lvl6pPr indent="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6pPr>
            <a:lvl7pPr indent="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7pPr>
            <a:lvl8pPr indent="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8pPr>
            <a:lvl9pPr indent="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2312" y="218003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/>
            </a:lvl1pPr>
            <a:lvl2pPr indent="0" lvl="1" marL="457200" rtl="0">
              <a:spcBef>
                <a:spcPts val="0"/>
              </a:spcBef>
              <a:buFont typeface="Verdana"/>
              <a:buNone/>
              <a:defRPr/>
            </a:lvl2pPr>
            <a:lvl3pPr indent="0" lvl="2" marL="914400" rtl="0">
              <a:spcBef>
                <a:spcPts val="0"/>
              </a:spcBef>
              <a:buFont typeface="Verdana"/>
              <a:buNone/>
              <a:defRPr/>
            </a:lvl3pPr>
            <a:lvl4pPr indent="0" lvl="3" marL="1371600" rtl="0">
              <a:spcBef>
                <a:spcPts val="0"/>
              </a:spcBef>
              <a:buFont typeface="Verdana"/>
              <a:buNone/>
              <a:defRPr/>
            </a:lvl4pPr>
            <a:lvl5pPr indent="0" lvl="4" marL="1828800" rtl="0">
              <a:spcBef>
                <a:spcPts val="0"/>
              </a:spcBef>
              <a:buFont typeface="Verdana"/>
              <a:buNone/>
              <a:defRPr/>
            </a:lvl5pPr>
            <a:lvl6pPr indent="0" lvl="5" marL="2286000" rtl="0">
              <a:spcBef>
                <a:spcPts val="0"/>
              </a:spcBef>
              <a:buFont typeface="Verdana"/>
              <a:buNone/>
              <a:defRPr/>
            </a:lvl6pPr>
            <a:lvl7pPr indent="0" lvl="6" marL="2743200" rtl="0">
              <a:spcBef>
                <a:spcPts val="0"/>
              </a:spcBef>
              <a:buFont typeface="Verdana"/>
              <a:buNone/>
              <a:defRPr/>
            </a:lvl7pPr>
            <a:lvl8pPr indent="0" lvl="7" marL="3200400" rtl="0">
              <a:spcBef>
                <a:spcPts val="0"/>
              </a:spcBef>
              <a:buFont typeface="Verdana"/>
              <a:buNone/>
              <a:defRPr/>
            </a:lvl8pPr>
            <a:lvl9pPr indent="0" lvl="8" marL="3657600" rtl="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 sz="2000"/>
            </a:lvl1pPr>
            <a:lvl2pPr indent="0" lvl="1" marL="457200" rtl="0">
              <a:spcBef>
                <a:spcPts val="0"/>
              </a:spcBef>
              <a:buFont typeface="Verdana"/>
              <a:buNone/>
              <a:defRPr sz="1800"/>
            </a:lvl2pPr>
            <a:lvl3pPr indent="0" lvl="2" marL="914400" rtl="0">
              <a:spcBef>
                <a:spcPts val="0"/>
              </a:spcBef>
              <a:buFont typeface="Verdana"/>
              <a:buNone/>
              <a:defRPr sz="1600"/>
            </a:lvl3pPr>
            <a:lvl4pPr indent="0" lvl="3" marL="1371600" rtl="0">
              <a:spcBef>
                <a:spcPts val="0"/>
              </a:spcBef>
              <a:buFont typeface="Verdana"/>
              <a:buNone/>
              <a:defRPr sz="1400"/>
            </a:lvl4pPr>
            <a:lvl5pPr indent="0" lvl="4" marL="1828800" rtl="0">
              <a:spcBef>
                <a:spcPts val="0"/>
              </a:spcBef>
              <a:buFont typeface="Verdana"/>
              <a:buNone/>
              <a:defRPr sz="1400"/>
            </a:lvl5pPr>
            <a:lvl6pPr indent="0" lvl="5" marL="2286000" rtl="0">
              <a:spcBef>
                <a:spcPts val="0"/>
              </a:spcBef>
              <a:buFont typeface="Verdana"/>
              <a:buNone/>
              <a:defRPr sz="1400"/>
            </a:lvl6pPr>
            <a:lvl7pPr indent="0" lvl="6" marL="2743200" rtl="0">
              <a:spcBef>
                <a:spcPts val="0"/>
              </a:spcBef>
              <a:buFont typeface="Verdana"/>
              <a:buNone/>
              <a:defRPr sz="1400"/>
            </a:lvl7pPr>
            <a:lvl8pPr indent="0" lvl="7" marL="3200400" rtl="0">
              <a:spcBef>
                <a:spcPts val="0"/>
              </a:spcBef>
              <a:buFont typeface="Verdana"/>
              <a:buNone/>
              <a:defRPr sz="1400"/>
            </a:lvl8pPr>
            <a:lvl9pPr indent="0" lvl="8" marL="3657600" rtl="0">
              <a:spcBef>
                <a:spcPts val="0"/>
              </a:spcBef>
              <a:buFont typeface="Verdana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5125" y="1159667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556125" y="1159667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51333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/>
            </a:lvl1pPr>
            <a:lvl2pPr indent="0" lvl="1" marL="457200" rtl="0">
              <a:spcBef>
                <a:spcPts val="0"/>
              </a:spcBef>
              <a:buFont typeface="Verdana"/>
              <a:buNone/>
              <a:defRPr/>
            </a:lvl2pPr>
            <a:lvl3pPr indent="0" lvl="2" marL="914400" rtl="0">
              <a:spcBef>
                <a:spcPts val="0"/>
              </a:spcBef>
              <a:buFont typeface="Verdana"/>
              <a:buNone/>
              <a:defRPr/>
            </a:lvl3pPr>
            <a:lvl4pPr indent="0" lvl="3" marL="1371600" rtl="0">
              <a:spcBef>
                <a:spcPts val="0"/>
              </a:spcBef>
              <a:buFont typeface="Verdana"/>
              <a:buNone/>
              <a:defRPr/>
            </a:lvl4pPr>
            <a:lvl5pPr indent="0" lvl="4" marL="1828800" rtl="0">
              <a:spcBef>
                <a:spcPts val="0"/>
              </a:spcBef>
              <a:buFont typeface="Verdana"/>
              <a:buNone/>
              <a:defRPr/>
            </a:lvl5pPr>
            <a:lvl6pPr indent="0" lvl="5" marL="2286000" rtl="0">
              <a:spcBef>
                <a:spcPts val="0"/>
              </a:spcBef>
              <a:buFont typeface="Verdana"/>
              <a:buNone/>
              <a:defRPr/>
            </a:lvl6pPr>
            <a:lvl7pPr indent="0" lvl="6" marL="2743200" rtl="0">
              <a:spcBef>
                <a:spcPts val="0"/>
              </a:spcBef>
              <a:buFont typeface="Verdana"/>
              <a:buNone/>
              <a:defRPr/>
            </a:lvl7pPr>
            <a:lvl8pPr indent="0" lvl="7" marL="3200400" rtl="0">
              <a:spcBef>
                <a:spcPts val="0"/>
              </a:spcBef>
              <a:buFont typeface="Verdana"/>
              <a:buNone/>
              <a:defRPr/>
            </a:lvl8pPr>
            <a:lvl9pPr indent="0" lvl="8" marL="3657600" rtl="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645025" y="1151333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/>
            </a:lvl1pPr>
            <a:lvl2pPr indent="0" lvl="1" marL="457200" rtl="0">
              <a:spcBef>
                <a:spcPts val="0"/>
              </a:spcBef>
              <a:buFont typeface="Verdana"/>
              <a:buNone/>
              <a:defRPr/>
            </a:lvl2pPr>
            <a:lvl3pPr indent="0" lvl="2" marL="914400" rtl="0">
              <a:spcBef>
                <a:spcPts val="0"/>
              </a:spcBef>
              <a:buFont typeface="Verdana"/>
              <a:buNone/>
              <a:defRPr/>
            </a:lvl3pPr>
            <a:lvl4pPr indent="0" lvl="3" marL="1371600" rtl="0">
              <a:spcBef>
                <a:spcPts val="0"/>
              </a:spcBef>
              <a:buFont typeface="Verdana"/>
              <a:buNone/>
              <a:defRPr/>
            </a:lvl4pPr>
            <a:lvl5pPr indent="0" lvl="4" marL="1828800" rtl="0">
              <a:spcBef>
                <a:spcPts val="0"/>
              </a:spcBef>
              <a:buFont typeface="Verdana"/>
              <a:buNone/>
              <a:defRPr/>
            </a:lvl5pPr>
            <a:lvl6pPr indent="0" lvl="5" marL="2286000" rtl="0">
              <a:spcBef>
                <a:spcPts val="0"/>
              </a:spcBef>
              <a:buFont typeface="Verdana"/>
              <a:buNone/>
              <a:defRPr/>
            </a:lvl6pPr>
            <a:lvl7pPr indent="0" lvl="6" marL="2743200" rtl="0">
              <a:spcBef>
                <a:spcPts val="0"/>
              </a:spcBef>
              <a:buFont typeface="Verdana"/>
              <a:buNone/>
              <a:defRPr/>
            </a:lvl7pPr>
            <a:lvl8pPr indent="0" lvl="7" marL="3200400" rtl="0">
              <a:spcBef>
                <a:spcPts val="0"/>
              </a:spcBef>
              <a:buFont typeface="Verdana"/>
              <a:buNone/>
              <a:defRPr/>
            </a:lvl8pPr>
            <a:lvl9pPr indent="0" lvl="8" marL="3657600" rtl="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4645025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575050" y="204786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/>
            </a:lvl1pPr>
            <a:lvl2pPr indent="0" lvl="1" marL="457200" rtl="0">
              <a:spcBef>
                <a:spcPts val="0"/>
              </a:spcBef>
              <a:buFont typeface="Verdana"/>
              <a:buNone/>
              <a:defRPr/>
            </a:lvl2pPr>
            <a:lvl3pPr indent="0" lvl="2" marL="914400" rtl="0">
              <a:spcBef>
                <a:spcPts val="0"/>
              </a:spcBef>
              <a:buFont typeface="Verdana"/>
              <a:buNone/>
              <a:defRPr/>
            </a:lvl3pPr>
            <a:lvl4pPr indent="0" lvl="3" marL="1371600" rtl="0">
              <a:spcBef>
                <a:spcPts val="0"/>
              </a:spcBef>
              <a:buFont typeface="Verdana"/>
              <a:buNone/>
              <a:defRPr/>
            </a:lvl4pPr>
            <a:lvl5pPr indent="0" lvl="4" marL="1828800" rtl="0">
              <a:spcBef>
                <a:spcPts val="0"/>
              </a:spcBef>
              <a:buFont typeface="Verdana"/>
              <a:buNone/>
              <a:defRPr/>
            </a:lvl5pPr>
            <a:lvl6pPr indent="0" lvl="5" marL="2286000" rtl="0">
              <a:spcBef>
                <a:spcPts val="0"/>
              </a:spcBef>
              <a:buFont typeface="Verdana"/>
              <a:buNone/>
              <a:defRPr/>
            </a:lvl6pPr>
            <a:lvl7pPr indent="0" lvl="6" marL="2743200" rtl="0">
              <a:spcBef>
                <a:spcPts val="0"/>
              </a:spcBef>
              <a:buFont typeface="Verdana"/>
              <a:buNone/>
              <a:defRPr/>
            </a:lvl7pPr>
            <a:lvl8pPr indent="0" lvl="7" marL="3200400" rtl="0">
              <a:spcBef>
                <a:spcPts val="0"/>
              </a:spcBef>
              <a:buFont typeface="Verdana"/>
              <a:buNone/>
              <a:defRPr/>
            </a:lvl8pPr>
            <a:lvl9pPr indent="0" lvl="8" marL="3657600" rtl="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/>
            </a:lvl1pPr>
            <a:lvl2pPr indent="0" lvl="1" marL="457200" rtl="0">
              <a:spcBef>
                <a:spcPts val="0"/>
              </a:spcBef>
              <a:buFont typeface="Verdana"/>
              <a:buNone/>
              <a:defRPr/>
            </a:lvl2pPr>
            <a:lvl3pPr indent="0" lvl="2" marL="914400" rtl="0">
              <a:spcBef>
                <a:spcPts val="0"/>
              </a:spcBef>
              <a:buFont typeface="Verdana"/>
              <a:buNone/>
              <a:defRPr/>
            </a:lvl3pPr>
            <a:lvl4pPr indent="0" lvl="3" marL="1371600" rtl="0">
              <a:spcBef>
                <a:spcPts val="0"/>
              </a:spcBef>
              <a:buFont typeface="Verdana"/>
              <a:buNone/>
              <a:defRPr/>
            </a:lvl4pPr>
            <a:lvl5pPr indent="0" lvl="4" marL="1828800" rtl="0">
              <a:spcBef>
                <a:spcPts val="0"/>
              </a:spcBef>
              <a:buFont typeface="Verdana"/>
              <a:buNone/>
              <a:defRPr/>
            </a:lvl5pPr>
            <a:lvl6pPr indent="0" lvl="5" marL="2286000" rtl="0">
              <a:spcBef>
                <a:spcPts val="0"/>
              </a:spcBef>
              <a:buFont typeface="Verdana"/>
              <a:buNone/>
              <a:defRPr/>
            </a:lvl6pPr>
            <a:lvl7pPr indent="0" lvl="6" marL="2743200" rtl="0">
              <a:spcBef>
                <a:spcPts val="0"/>
              </a:spcBef>
              <a:buFont typeface="Verdana"/>
              <a:buNone/>
              <a:defRPr/>
            </a:lvl7pPr>
            <a:lvl8pPr indent="0" lvl="7" marL="3200400" rtl="0">
              <a:spcBef>
                <a:spcPts val="0"/>
              </a:spcBef>
              <a:buFont typeface="Verdana"/>
              <a:buNone/>
              <a:defRPr/>
            </a:lvl8pPr>
            <a:lvl9pPr indent="0" lvl="8" marL="3657600" rtl="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2782674" y="-1257881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indent="49212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2pPr>
            <a:lvl3pPr indent="55562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3pPr>
            <a:lvl4pPr indent="30162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/>
            </a:lvl4pPr>
            <a:lvl5pPr indent="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5pPr>
            <a:lvl6pPr indent="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6pPr>
            <a:lvl7pPr indent="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7pPr>
            <a:lvl8pPr indent="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8pPr>
            <a:lvl9pPr indent="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 rot="5400000">
            <a:off x="5437224" y="1396565"/>
            <a:ext cx="42575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 rot="5400000">
            <a:off x="1246224" y="-584632"/>
            <a:ext cx="42575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indent="49212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2pPr>
            <a:lvl3pPr indent="55562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3pPr>
            <a:lvl4pPr indent="30162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/>
            </a:lvl4pPr>
            <a:lvl5pPr indent="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5pPr>
            <a:lvl6pPr indent="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6pPr>
            <a:lvl7pPr indent="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7pPr>
            <a:lvl8pPr indent="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8pPr>
            <a:lvl9pPr indent="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1pPr>
            <a:lvl2pPr indent="-77787" lvl="1" marL="1793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2pPr>
            <a:lvl3pPr indent="-71437" lvl="2" marL="3508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3pPr>
            <a:lvl4pPr indent="-96837" lvl="3" marL="5413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4pPr>
            <a:lvl5pPr indent="-127000" lvl="4" marL="2057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5pPr>
            <a:lvl6pPr indent="-127000" lvl="5" marL="2514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6pPr>
            <a:lvl7pPr indent="-127000" lvl="6" marL="2971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7pPr>
            <a:lvl8pPr indent="-127000" lvl="7" marL="3429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8pPr>
            <a:lvl9pPr indent="-127000" lvl="8" marL="3886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65125" y="115966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/>
            </a:lvl1pPr>
            <a:lvl2pPr indent="0" lvl="1" marL="1651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●"/>
              <a:defRPr/>
            </a:lvl2pPr>
            <a:lvl3pPr indent="-165100" lvl="2" marL="330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/>
            </a:lvl3pPr>
            <a:lvl4pPr indent="-177800" lvl="3" marL="4953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defRPr/>
            </a:lvl4pPr>
            <a:lvl5pPr indent="-215900" lvl="4" marL="1879600" rtl="0">
              <a:lnSpc>
                <a:spcPct val="120000"/>
              </a:lnSpc>
              <a:spcBef>
                <a:spcPts val="0"/>
              </a:spcBef>
              <a:defRPr/>
            </a:lvl5pPr>
            <a:lvl6pPr indent="-254000" lvl="5" marL="3263900" rtl="0">
              <a:lnSpc>
                <a:spcPct val="120000"/>
              </a:lnSpc>
              <a:spcBef>
                <a:spcPts val="0"/>
              </a:spcBef>
              <a:defRPr/>
            </a:lvl6pPr>
            <a:lvl7pPr indent="-304800" lvl="6" marL="4660900" rtl="0">
              <a:lnSpc>
                <a:spcPct val="120000"/>
              </a:lnSpc>
              <a:spcBef>
                <a:spcPts val="0"/>
              </a:spcBef>
              <a:defRPr/>
            </a:lvl7pPr>
            <a:lvl8pPr indent="-342900" lvl="7" marL="6045200" rtl="0">
              <a:lnSpc>
                <a:spcPct val="120000"/>
              </a:lnSpc>
              <a:spcBef>
                <a:spcPts val="0"/>
              </a:spcBef>
              <a:defRPr/>
            </a:lvl8pPr>
            <a:lvl9pPr indent="-342900" lvl="8" marL="7416800" rtl="0">
              <a:lnSpc>
                <a:spcPct val="12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381000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65125" y="1159668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56125" y="1159668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1" type="ftr"/>
          </p:nvPr>
        </p:nvSpPr>
        <p:spPr>
          <a:xfrm>
            <a:off x="507025" y="4910137"/>
            <a:ext cx="49838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58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198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3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276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16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268164" y="4910137"/>
            <a:ext cx="3326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78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18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58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198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3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276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16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1pPr>
            <a:lvl2pPr indent="-77787" lvl="1" marL="1793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2pPr>
            <a:lvl3pPr indent="-71437" lvl="2" marL="3508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3pPr>
            <a:lvl4pPr indent="-96837" lvl="3" marL="5413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4pPr>
            <a:lvl5pPr indent="-127000" lvl="4" marL="2057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5pPr>
            <a:lvl6pPr indent="-127000" lvl="5" marL="2514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6pPr>
            <a:lvl7pPr indent="-127000" lvl="6" marL="2971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7pPr>
            <a:lvl8pPr indent="-127000" lvl="7" marL="3429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8pPr>
            <a:lvl9pPr indent="-127000" lvl="8" marL="3886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1pPr>
            <a:lvl2pPr indent="-77787" lvl="1" marL="1793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2pPr>
            <a:lvl3pPr indent="-71437" lvl="2" marL="3508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3pPr>
            <a:lvl4pPr indent="-96837" lvl="3" marL="5413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4pPr>
            <a:lvl5pPr indent="-127000" lvl="4" marL="2057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5pPr>
            <a:lvl6pPr indent="-127000" lvl="5" marL="2514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6pPr>
            <a:lvl7pPr indent="-127000" lvl="6" marL="2971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7pPr>
            <a:lvl8pPr indent="-127000" lvl="7" marL="3429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8pPr>
            <a:lvl9pPr indent="-127000" lvl="8" marL="3886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-381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1pPr>
            <a:lvl2pPr indent="0" lvl="1" marL="596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2pPr>
            <a:lvl3pPr indent="254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3pPr>
            <a:lvl4pPr indent="-12700" lvl="3" marL="1295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4pPr>
            <a:lvl5pPr indent="0" lvl="4" marL="1663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5pPr>
            <a:lvl6pPr indent="0" lvl="5" marL="2032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6pPr>
            <a:lvl7pPr indent="0" lvl="6" marL="2400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7pPr>
            <a:lvl8pPr indent="0" lvl="7" marL="276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8pPr>
            <a:lvl9pPr indent="0" lvl="8" marL="3136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chart">
  <p:cSld name="Title and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65124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1pPr>
            <a:lvl2pPr lvl="1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2pPr>
            <a:lvl3pPr lvl="2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3pPr>
            <a:lvl4pPr lvl="3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4pPr>
            <a:lvl5pPr lvl="4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5pPr>
            <a:lvl6pPr lvl="5" marL="368300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6pPr>
            <a:lvl7pPr lvl="6" marL="736600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7pPr>
            <a:lvl8pPr lvl="7" marL="1104900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8pPr>
            <a:lvl9pPr lvl="8" marL="1485900" rtl="0" algn="l">
              <a:spcBef>
                <a:spcPts val="80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262" y="1749028"/>
            <a:ext cx="7212000" cy="1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685799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indent="0" lvl="5" marL="36830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indent="0" lvl="6" marL="73660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indent="0" lvl="7" marL="110490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indent="0" lvl="8" marL="1485900" marR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371599" y="2914650"/>
            <a:ext cx="640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1pPr>
            <a:lvl2pPr indent="0" lvl="1" marL="3683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2pPr>
            <a:lvl3pPr indent="0" lvl="2" marL="736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3pPr>
            <a:lvl4pPr indent="0" lvl="3" marL="1104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4pPr>
            <a:lvl5pPr indent="0" lvl="4" marL="1485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5pPr>
            <a:lvl6pPr indent="0" lvl="5" marL="1854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6pPr>
            <a:lvl7pPr indent="0" lvl="6" marL="22225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7pPr>
            <a:lvl8pPr indent="0" lvl="7" marL="2590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8pPr>
            <a:lvl9pPr indent="0" lvl="8" marL="29591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2312" y="3305174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l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22312" y="2180033"/>
            <a:ext cx="77724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b" bIns="82825" lIns="82825" rIns="82825" tIns="82825"/>
          <a:lstStyle>
            <a:lvl1pPr indent="0" lvl="0" marL="0" rtl="0">
              <a:spcBef>
                <a:spcPts val="0"/>
              </a:spcBef>
              <a:buSzPct val="100000"/>
              <a:buFont typeface="Arial"/>
              <a:buNone/>
              <a:defRPr sz="1300"/>
            </a:lvl1pPr>
            <a:lvl2pPr indent="0" lvl="1" marL="368300" rtl="0">
              <a:spcBef>
                <a:spcPts val="0"/>
              </a:spcBef>
              <a:buSzPct val="100000"/>
              <a:buFont typeface="Arial"/>
              <a:buNone/>
              <a:defRPr sz="1300"/>
            </a:lvl2pPr>
            <a:lvl3pPr indent="0" lvl="2" marL="736600" rtl="0">
              <a:spcBef>
                <a:spcPts val="0"/>
              </a:spcBef>
              <a:buSzPct val="100000"/>
              <a:buFont typeface="Arial"/>
              <a:buNone/>
              <a:defRPr sz="1300"/>
            </a:lvl3pPr>
            <a:lvl4pPr indent="0" lvl="3" marL="1104900" rtl="0">
              <a:spcBef>
                <a:spcPts val="0"/>
              </a:spcBef>
              <a:buSzPct val="100000"/>
              <a:buFont typeface="Arial"/>
              <a:buNone/>
              <a:defRPr sz="1300"/>
            </a:lvl4pPr>
            <a:lvl5pPr indent="0" lvl="4" marL="1485900" rtl="0">
              <a:spcBef>
                <a:spcPts val="0"/>
              </a:spcBef>
              <a:buSzPct val="100000"/>
              <a:buFont typeface="Arial"/>
              <a:buNone/>
              <a:defRPr sz="1300"/>
            </a:lvl5pPr>
            <a:lvl6pPr indent="0" lvl="5" marL="1854200" rtl="0">
              <a:spcBef>
                <a:spcPts val="0"/>
              </a:spcBef>
              <a:buSzPct val="100000"/>
              <a:buFont typeface="Arial"/>
              <a:buNone/>
              <a:defRPr sz="1300"/>
            </a:lvl6pPr>
            <a:lvl7pPr indent="0" lvl="6" marL="2222500" rtl="0">
              <a:spcBef>
                <a:spcPts val="0"/>
              </a:spcBef>
              <a:buSzPct val="100000"/>
              <a:buFont typeface="Arial"/>
              <a:buNone/>
              <a:defRPr sz="1300"/>
            </a:lvl7pPr>
            <a:lvl8pPr indent="0" lvl="7" marL="2590800" rtl="0">
              <a:spcBef>
                <a:spcPts val="0"/>
              </a:spcBef>
              <a:buSzPct val="100000"/>
              <a:buFont typeface="Arial"/>
              <a:buNone/>
              <a:defRPr sz="1300"/>
            </a:lvl8pPr>
            <a:lvl9pPr indent="0" lvl="8" marL="2959100" rtl="0">
              <a:spcBef>
                <a:spcPts val="0"/>
              </a:spcBef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40389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48199" y="1200150"/>
            <a:ext cx="40389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151333"/>
            <a:ext cx="4039800" cy="479999"/>
          </a:xfrm>
          <a:prstGeom prst="rect">
            <a:avLst/>
          </a:prstGeom>
          <a:noFill/>
          <a:ln>
            <a:noFill/>
          </a:ln>
        </p:spPr>
        <p:txBody>
          <a:bodyPr anchorCtr="0" anchor="b" bIns="82825" lIns="82825" rIns="82825" tIns="82825"/>
          <a:lstStyle>
            <a:lvl1pPr indent="0" lvl="0" marL="0" rtl="0">
              <a:spcBef>
                <a:spcPts val="0"/>
              </a:spcBef>
              <a:buSzPct val="100000"/>
              <a:buFont typeface="Arial"/>
              <a:buNone/>
              <a:defRPr sz="1300"/>
            </a:lvl1pPr>
            <a:lvl2pPr indent="0" lvl="1" marL="368300" rtl="0">
              <a:spcBef>
                <a:spcPts val="0"/>
              </a:spcBef>
              <a:buSzPct val="100000"/>
              <a:buFont typeface="Arial"/>
              <a:buNone/>
              <a:defRPr sz="1300"/>
            </a:lvl2pPr>
            <a:lvl3pPr indent="0" lvl="2" marL="736600" rtl="0">
              <a:spcBef>
                <a:spcPts val="0"/>
              </a:spcBef>
              <a:buSzPct val="100000"/>
              <a:buFont typeface="Arial"/>
              <a:buNone/>
              <a:defRPr sz="1300"/>
            </a:lvl3pPr>
            <a:lvl4pPr indent="0" lvl="3" marL="1104900" rtl="0">
              <a:spcBef>
                <a:spcPts val="0"/>
              </a:spcBef>
              <a:buSzPct val="100000"/>
              <a:buFont typeface="Arial"/>
              <a:buNone/>
              <a:defRPr sz="1300"/>
            </a:lvl4pPr>
            <a:lvl5pPr indent="0" lvl="4" marL="1485900" rtl="0">
              <a:spcBef>
                <a:spcPts val="0"/>
              </a:spcBef>
              <a:buSzPct val="100000"/>
              <a:buFont typeface="Arial"/>
              <a:buNone/>
              <a:defRPr sz="1300"/>
            </a:lvl5pPr>
            <a:lvl6pPr indent="0" lvl="5" marL="1854200" rtl="0">
              <a:spcBef>
                <a:spcPts val="0"/>
              </a:spcBef>
              <a:buSzPct val="100000"/>
              <a:buFont typeface="Arial"/>
              <a:buNone/>
              <a:defRPr sz="1300"/>
            </a:lvl6pPr>
            <a:lvl7pPr indent="0" lvl="6" marL="2222500" rtl="0">
              <a:spcBef>
                <a:spcPts val="0"/>
              </a:spcBef>
              <a:buSzPct val="100000"/>
              <a:buFont typeface="Arial"/>
              <a:buNone/>
              <a:defRPr sz="1300"/>
            </a:lvl7pPr>
            <a:lvl8pPr indent="0" lvl="7" marL="2590800" rtl="0">
              <a:spcBef>
                <a:spcPts val="0"/>
              </a:spcBef>
              <a:buSzPct val="100000"/>
              <a:buFont typeface="Arial"/>
              <a:buNone/>
              <a:defRPr sz="1300"/>
            </a:lvl8pPr>
            <a:lvl9pPr indent="0" lvl="8" marL="2959100" rtl="0">
              <a:spcBef>
                <a:spcPts val="0"/>
              </a:spcBef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57200" y="1631155"/>
            <a:ext cx="4039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10" name="Shape 210"/>
          <p:cNvSpPr txBox="1"/>
          <p:nvPr>
            <p:ph idx="3" type="body"/>
          </p:nvPr>
        </p:nvSpPr>
        <p:spPr>
          <a:xfrm>
            <a:off x="4645024" y="1151333"/>
            <a:ext cx="4042199" cy="479999"/>
          </a:xfrm>
          <a:prstGeom prst="rect">
            <a:avLst/>
          </a:prstGeom>
          <a:noFill/>
          <a:ln>
            <a:noFill/>
          </a:ln>
        </p:spPr>
        <p:txBody>
          <a:bodyPr anchorCtr="0" anchor="b" bIns="82825" lIns="82825" rIns="82825" tIns="82825"/>
          <a:lstStyle>
            <a:lvl1pPr indent="0" lvl="0" marL="0" rtl="0">
              <a:spcBef>
                <a:spcPts val="0"/>
              </a:spcBef>
              <a:buSzPct val="100000"/>
              <a:buFont typeface="Arial"/>
              <a:buNone/>
              <a:defRPr sz="1300"/>
            </a:lvl1pPr>
            <a:lvl2pPr indent="0" lvl="1" marL="368300" rtl="0">
              <a:spcBef>
                <a:spcPts val="0"/>
              </a:spcBef>
              <a:buSzPct val="100000"/>
              <a:buFont typeface="Arial"/>
              <a:buNone/>
              <a:defRPr sz="1300"/>
            </a:lvl2pPr>
            <a:lvl3pPr indent="0" lvl="2" marL="736600" rtl="0">
              <a:spcBef>
                <a:spcPts val="0"/>
              </a:spcBef>
              <a:buSzPct val="100000"/>
              <a:buFont typeface="Arial"/>
              <a:buNone/>
              <a:defRPr sz="1300"/>
            </a:lvl3pPr>
            <a:lvl4pPr indent="0" lvl="3" marL="1104900" rtl="0">
              <a:spcBef>
                <a:spcPts val="0"/>
              </a:spcBef>
              <a:buSzPct val="100000"/>
              <a:buFont typeface="Arial"/>
              <a:buNone/>
              <a:defRPr sz="1300"/>
            </a:lvl4pPr>
            <a:lvl5pPr indent="0" lvl="4" marL="1485900" rtl="0">
              <a:spcBef>
                <a:spcPts val="0"/>
              </a:spcBef>
              <a:buSzPct val="100000"/>
              <a:buFont typeface="Arial"/>
              <a:buNone/>
              <a:defRPr sz="1300"/>
            </a:lvl5pPr>
            <a:lvl6pPr indent="0" lvl="5" marL="1854200" rtl="0">
              <a:spcBef>
                <a:spcPts val="0"/>
              </a:spcBef>
              <a:buSzPct val="100000"/>
              <a:buFont typeface="Arial"/>
              <a:buNone/>
              <a:defRPr sz="1300"/>
            </a:lvl6pPr>
            <a:lvl7pPr indent="0" lvl="6" marL="2222500" rtl="0">
              <a:spcBef>
                <a:spcPts val="0"/>
              </a:spcBef>
              <a:buSzPct val="100000"/>
              <a:buFont typeface="Arial"/>
              <a:buNone/>
              <a:defRPr sz="1300"/>
            </a:lvl7pPr>
            <a:lvl8pPr indent="0" lvl="7" marL="2590800" rtl="0">
              <a:spcBef>
                <a:spcPts val="0"/>
              </a:spcBef>
              <a:buSzPct val="100000"/>
              <a:buFont typeface="Arial"/>
              <a:buNone/>
              <a:defRPr sz="1300"/>
            </a:lvl8pPr>
            <a:lvl9pPr indent="0" lvl="8" marL="2959100" rtl="0">
              <a:spcBef>
                <a:spcPts val="0"/>
              </a:spcBef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11" name="Shape 211"/>
          <p:cNvSpPr txBox="1"/>
          <p:nvPr>
            <p:ph idx="4" type="body"/>
          </p:nvPr>
        </p:nvSpPr>
        <p:spPr>
          <a:xfrm>
            <a:off x="4645024" y="1631155"/>
            <a:ext cx="40421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Verdana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Verdana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Verdana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Verdana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Verdana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Verdana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Verdana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Verdana"/>
              <a:buNone/>
              <a:defRPr b="1" sz="16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Verdana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Verdana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Verdana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Verdana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Verdana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Verdana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Verdana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Verdana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82825" lIns="82825" rIns="82825" tIns="82825"/>
          <a:lstStyle>
            <a:lvl1pPr lvl="0" rtl="0" algn="l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575050" y="204786"/>
            <a:ext cx="5111699" cy="43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57200" y="1076324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rtl="0">
              <a:spcBef>
                <a:spcPts val="0"/>
              </a:spcBef>
              <a:buSzPct val="100000"/>
              <a:buFont typeface="Arial"/>
              <a:buNone/>
              <a:defRPr sz="1300"/>
            </a:lvl1pPr>
            <a:lvl2pPr indent="0" lvl="1" marL="368300" rtl="0">
              <a:spcBef>
                <a:spcPts val="0"/>
              </a:spcBef>
              <a:buSzPct val="100000"/>
              <a:buFont typeface="Arial"/>
              <a:buNone/>
              <a:defRPr sz="1300"/>
            </a:lvl2pPr>
            <a:lvl3pPr indent="0" lvl="2" marL="736600" rtl="0">
              <a:spcBef>
                <a:spcPts val="0"/>
              </a:spcBef>
              <a:buSzPct val="100000"/>
              <a:buFont typeface="Arial"/>
              <a:buNone/>
              <a:defRPr sz="1300"/>
            </a:lvl3pPr>
            <a:lvl4pPr indent="0" lvl="3" marL="1104900" rtl="0">
              <a:spcBef>
                <a:spcPts val="0"/>
              </a:spcBef>
              <a:buSzPct val="100000"/>
              <a:buFont typeface="Arial"/>
              <a:buNone/>
              <a:defRPr sz="1300"/>
            </a:lvl4pPr>
            <a:lvl5pPr indent="0" lvl="4" marL="1485900" rtl="0">
              <a:spcBef>
                <a:spcPts val="0"/>
              </a:spcBef>
              <a:buSzPct val="100000"/>
              <a:buFont typeface="Arial"/>
              <a:buNone/>
              <a:defRPr sz="1300"/>
            </a:lvl5pPr>
            <a:lvl6pPr indent="0" lvl="5" marL="1854200" rtl="0">
              <a:spcBef>
                <a:spcPts val="0"/>
              </a:spcBef>
              <a:buSzPct val="100000"/>
              <a:buFont typeface="Arial"/>
              <a:buNone/>
              <a:defRPr sz="1300"/>
            </a:lvl6pPr>
            <a:lvl7pPr indent="0" lvl="6" marL="2222500" rtl="0">
              <a:spcBef>
                <a:spcPts val="0"/>
              </a:spcBef>
              <a:buSzPct val="100000"/>
              <a:buFont typeface="Arial"/>
              <a:buNone/>
              <a:defRPr sz="1300"/>
            </a:lvl7pPr>
            <a:lvl8pPr indent="0" lvl="7" marL="2590800" rtl="0">
              <a:spcBef>
                <a:spcPts val="0"/>
              </a:spcBef>
              <a:buSzPct val="100000"/>
              <a:buFont typeface="Arial"/>
              <a:buNone/>
              <a:defRPr sz="1300"/>
            </a:lvl8pPr>
            <a:lvl9pPr indent="0" lvl="8" marL="2959100" rtl="0">
              <a:spcBef>
                <a:spcPts val="0"/>
              </a:spcBef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28" name="Shape 228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29" name="Shape 229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792287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82825" lIns="82825" rIns="82825" tIns="82825"/>
          <a:lstStyle>
            <a:lvl1pPr lvl="0" rtl="0" algn="l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33" name="Shape 233"/>
          <p:cNvSpPr/>
          <p:nvPr>
            <p:ph idx="2" type="pic"/>
          </p:nvPr>
        </p:nvSpPr>
        <p:spPr>
          <a:xfrm>
            <a:off x="1792287" y="459580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792287" y="4025502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rtl="0">
              <a:spcBef>
                <a:spcPts val="0"/>
              </a:spcBef>
              <a:buSzPct val="100000"/>
              <a:buFont typeface="Arial"/>
              <a:buNone/>
              <a:defRPr sz="1300"/>
            </a:lvl1pPr>
            <a:lvl2pPr indent="0" lvl="1" marL="368300" rtl="0">
              <a:spcBef>
                <a:spcPts val="0"/>
              </a:spcBef>
              <a:buSzPct val="100000"/>
              <a:buFont typeface="Arial"/>
              <a:buNone/>
              <a:defRPr sz="1300"/>
            </a:lvl2pPr>
            <a:lvl3pPr indent="0" lvl="2" marL="736600" rtl="0">
              <a:spcBef>
                <a:spcPts val="0"/>
              </a:spcBef>
              <a:buSzPct val="100000"/>
              <a:buFont typeface="Arial"/>
              <a:buNone/>
              <a:defRPr sz="1300"/>
            </a:lvl3pPr>
            <a:lvl4pPr indent="0" lvl="3" marL="1104900" rtl="0">
              <a:spcBef>
                <a:spcPts val="0"/>
              </a:spcBef>
              <a:buSzPct val="100000"/>
              <a:buFont typeface="Arial"/>
              <a:buNone/>
              <a:defRPr sz="1300"/>
            </a:lvl4pPr>
            <a:lvl5pPr indent="0" lvl="4" marL="1485900" rtl="0">
              <a:spcBef>
                <a:spcPts val="0"/>
              </a:spcBef>
              <a:buSzPct val="100000"/>
              <a:buFont typeface="Arial"/>
              <a:buNone/>
              <a:defRPr sz="1300"/>
            </a:lvl5pPr>
            <a:lvl6pPr indent="0" lvl="5" marL="1854200" rtl="0">
              <a:spcBef>
                <a:spcPts val="0"/>
              </a:spcBef>
              <a:buSzPct val="100000"/>
              <a:buFont typeface="Arial"/>
              <a:buNone/>
              <a:defRPr sz="1300"/>
            </a:lvl6pPr>
            <a:lvl7pPr indent="0" lvl="6" marL="2222500" rtl="0">
              <a:spcBef>
                <a:spcPts val="0"/>
              </a:spcBef>
              <a:buSzPct val="100000"/>
              <a:buFont typeface="Arial"/>
              <a:buNone/>
              <a:defRPr sz="1300"/>
            </a:lvl7pPr>
            <a:lvl8pPr indent="0" lvl="7" marL="2590800" rtl="0">
              <a:spcBef>
                <a:spcPts val="0"/>
              </a:spcBef>
              <a:buSzPct val="100000"/>
              <a:buFont typeface="Arial"/>
              <a:buNone/>
              <a:defRPr sz="1300"/>
            </a:lvl8pPr>
            <a:lvl9pPr indent="0" lvl="8" marL="2959100" rtl="0">
              <a:spcBef>
                <a:spcPts val="0"/>
              </a:spcBef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35" name="Shape 235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2874598" y="-1217249"/>
            <a:ext cx="339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-381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1pPr>
            <a:lvl2pPr indent="0" lvl="1" marL="596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2pPr>
            <a:lvl3pPr indent="254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3pPr>
            <a:lvl4pPr indent="-12700" lvl="3" marL="1295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4pPr>
            <a:lvl5pPr indent="0" lvl="4" marL="1663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5pPr>
            <a:lvl6pPr indent="0" lvl="5" marL="2032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6pPr>
            <a:lvl7pPr indent="0" lvl="6" marL="2400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7pPr>
            <a:lvl8pPr indent="0" lvl="7" marL="276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8pPr>
            <a:lvl9pPr indent="0" lvl="8" marL="3136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 rot="5400000">
            <a:off x="5463898" y="1371777"/>
            <a:ext cx="4388700" cy="20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 rot="5400000">
            <a:off x="1272899" y="-609420"/>
            <a:ext cx="4388700" cy="6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-381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1pPr>
            <a:lvl2pPr indent="0" lvl="1" marL="596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2pPr>
            <a:lvl3pPr indent="254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3pPr>
            <a:lvl4pPr indent="-12700" lvl="3" marL="1295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4pPr>
            <a:lvl5pPr indent="0" lvl="4" marL="1663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5pPr>
            <a:lvl6pPr indent="0" lvl="5" marL="2032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6pPr>
            <a:lvl7pPr indent="0" lvl="6" marL="2400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7pPr>
            <a:lvl8pPr indent="0" lvl="7" marL="276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8pPr>
            <a:lvl9pPr indent="0" lvl="8" marL="3136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9pPr>
          </a:lstStyle>
          <a:p/>
        </p:txBody>
      </p:sp>
      <p:sp>
        <p:nvSpPr>
          <p:cNvPr id="247" name="Shape 247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48" name="Shape 248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hart">
  <p:cSld name="Title, Text and Char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40389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-38100" lvl="0" marL="279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1pPr>
            <a:lvl2pPr indent="0" lvl="1" marL="596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2pPr>
            <a:lvl3pPr indent="254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/>
            </a:lvl3pPr>
            <a:lvl4pPr indent="-12700" lvl="3" marL="1295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00"/>
            </a:lvl4pPr>
            <a:lvl5pPr indent="0" lvl="4" marL="1663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5pPr>
            <a:lvl6pPr indent="0" lvl="5" marL="2032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6pPr>
            <a:lvl7pPr indent="0" lvl="6" marL="2400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7pPr>
            <a:lvl8pPr indent="0" lvl="7" marL="276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8pPr>
            <a:lvl9pPr indent="0" lvl="8" marL="3136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00"/>
            </a:lvl9pPr>
          </a:lstStyle>
          <a:p/>
        </p:txBody>
      </p:sp>
      <p:sp>
        <p:nvSpPr>
          <p:cNvPr id="253" name="Shape 253"/>
          <p:cNvSpPr/>
          <p:nvPr>
            <p:ph idx="2" type="chart"/>
          </p:nvPr>
        </p:nvSpPr>
        <p:spPr>
          <a:xfrm>
            <a:off x="4648199" y="1200150"/>
            <a:ext cx="40389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54" name="Shape 254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dgm">
  <p:cSld name="Title and Diagram or Organization Char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lvl="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2pPr>
            <a:lvl3pPr lvl="2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lvl="3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lvl="4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lvl="5" marL="3683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lvl="6" marL="7366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lvl="7" marL="1104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lvl="8" marL="1485900" rtl="0" algn="ctr"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59" name="Shape 259"/>
          <p:cNvSpPr/>
          <p:nvPr>
            <p:ph idx="2" type="dgm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60" name="Shape 260"/>
          <p:cNvSpPr txBox="1"/>
          <p:nvPr>
            <p:ph idx="10" type="dt"/>
          </p:nvPr>
        </p:nvSpPr>
        <p:spPr>
          <a:xfrm>
            <a:off x="457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61" name="Shape 261"/>
          <p:cNvSpPr txBox="1"/>
          <p:nvPr>
            <p:ph idx="11" type="ftr"/>
          </p:nvPr>
        </p:nvSpPr>
        <p:spPr>
          <a:xfrm>
            <a:off x="3124199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1pPr>
            <a:lvl2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2pPr>
            <a:lvl3pPr indent="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3pPr>
            <a:lvl4pPr indent="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4pPr>
            <a:lvl5pPr indent="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5pPr>
            <a:lvl6pPr indent="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6pPr>
            <a:lvl7pPr indent="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7pPr>
            <a:lvl8pPr indent="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8pPr>
            <a:lvl9pPr indent="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300"/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4683918"/>
            <a:ext cx="21339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73975" lIns="73975" rIns="73975" tIns="7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148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222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295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None/>
              <a:defRPr sz="1300"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None/>
              <a:defRPr sz="1300"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300"/>
            </a:lvl9pPr>
          </a:lstStyle>
          <a:p/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82825" lIns="82825" rIns="82825" tIns="828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1pPr>
            <a:lvl2pPr indent="-101600" lvl="1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300"/>
            </a:lvl2pPr>
            <a:lvl3pPr indent="-152400" lvl="2" marL="30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3pPr>
            <a:lvl4pPr indent="-152400" lvl="3" marL="444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4pPr>
            <a:lvl5pPr indent="-190500" lvl="4" marL="1701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5pPr>
            <a:lvl6pPr indent="-228600" lvl="5" marL="29591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6pPr>
            <a:lvl7pPr indent="-279400" lvl="6" marL="42291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7pPr>
            <a:lvl8pPr indent="-304800" lvl="7" marL="54737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8pPr>
            <a:lvl9pPr indent="-304800" lvl="8" marL="67183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 sz="1400"/>
            </a:lvl1pPr>
            <a:lvl2pPr indent="0" lvl="1" marL="457200" rtl="0">
              <a:spcBef>
                <a:spcPts val="0"/>
              </a:spcBef>
              <a:buFont typeface="Verdana"/>
              <a:buNone/>
              <a:defRPr sz="1200"/>
            </a:lvl2pPr>
            <a:lvl3pPr indent="0" lvl="2" marL="914400" rtl="0">
              <a:spcBef>
                <a:spcPts val="0"/>
              </a:spcBef>
              <a:buFont typeface="Verdana"/>
              <a:buNone/>
              <a:defRPr sz="1000"/>
            </a:lvl3pPr>
            <a:lvl4pPr indent="0" lvl="3" marL="1371600" rtl="0">
              <a:spcBef>
                <a:spcPts val="0"/>
              </a:spcBef>
              <a:buFont typeface="Verdana"/>
              <a:buNone/>
              <a:defRPr sz="900"/>
            </a:lvl4pPr>
            <a:lvl5pPr indent="0" lvl="4" marL="1828800" rtl="0">
              <a:spcBef>
                <a:spcPts val="0"/>
              </a:spcBef>
              <a:buFont typeface="Verdana"/>
              <a:buNone/>
              <a:defRPr sz="900"/>
            </a:lvl5pPr>
            <a:lvl6pPr indent="0" lvl="5" marL="2286000" rtl="0">
              <a:spcBef>
                <a:spcPts val="0"/>
              </a:spcBef>
              <a:buFont typeface="Verdana"/>
              <a:buNone/>
              <a:defRPr sz="900"/>
            </a:lvl6pPr>
            <a:lvl7pPr indent="0" lvl="6" marL="2743200" rtl="0">
              <a:spcBef>
                <a:spcPts val="0"/>
              </a:spcBef>
              <a:buFont typeface="Verdana"/>
              <a:buNone/>
              <a:defRPr sz="900"/>
            </a:lvl7pPr>
            <a:lvl8pPr indent="0" lvl="7" marL="3200400" rtl="0">
              <a:spcBef>
                <a:spcPts val="0"/>
              </a:spcBef>
              <a:buFont typeface="Verdana"/>
              <a:buNone/>
              <a:defRPr sz="900"/>
            </a:lvl8pPr>
            <a:lvl9pPr indent="0" lvl="8" marL="3657600" rtl="0">
              <a:spcBef>
                <a:spcPts val="0"/>
              </a:spcBef>
              <a:buFont typeface="Verdana"/>
              <a:buNone/>
              <a:defRPr sz="900"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Verdana"/>
              <a:buNone/>
              <a:defRPr sz="1400"/>
            </a:lvl1pPr>
            <a:lvl2pPr indent="0" lvl="1" marL="457200" rtl="0">
              <a:spcBef>
                <a:spcPts val="0"/>
              </a:spcBef>
              <a:buFont typeface="Verdana"/>
              <a:buNone/>
              <a:defRPr sz="1200"/>
            </a:lvl2pPr>
            <a:lvl3pPr indent="0" lvl="2" marL="914400" rtl="0">
              <a:spcBef>
                <a:spcPts val="0"/>
              </a:spcBef>
              <a:buFont typeface="Verdana"/>
              <a:buNone/>
              <a:defRPr sz="1000"/>
            </a:lvl3pPr>
            <a:lvl4pPr indent="0" lvl="3" marL="1371600" rtl="0">
              <a:spcBef>
                <a:spcPts val="0"/>
              </a:spcBef>
              <a:buFont typeface="Verdana"/>
              <a:buNone/>
              <a:defRPr sz="900"/>
            </a:lvl4pPr>
            <a:lvl5pPr indent="0" lvl="4" marL="1828800" rtl="0">
              <a:spcBef>
                <a:spcPts val="0"/>
              </a:spcBef>
              <a:buFont typeface="Verdana"/>
              <a:buNone/>
              <a:defRPr sz="900"/>
            </a:lvl5pPr>
            <a:lvl6pPr indent="0" lvl="5" marL="2286000" rtl="0">
              <a:spcBef>
                <a:spcPts val="0"/>
              </a:spcBef>
              <a:buFont typeface="Verdana"/>
              <a:buNone/>
              <a:defRPr sz="900"/>
            </a:lvl6pPr>
            <a:lvl7pPr indent="0" lvl="6" marL="2743200" rtl="0">
              <a:spcBef>
                <a:spcPts val="0"/>
              </a:spcBef>
              <a:buFont typeface="Verdana"/>
              <a:buNone/>
              <a:defRPr sz="900"/>
            </a:lvl7pPr>
            <a:lvl8pPr indent="0" lvl="7" marL="3200400" rtl="0">
              <a:spcBef>
                <a:spcPts val="0"/>
              </a:spcBef>
              <a:buFont typeface="Verdana"/>
              <a:buNone/>
              <a:defRPr sz="900"/>
            </a:lvl8pPr>
            <a:lvl9pPr indent="0" lvl="8" marL="3657600" rtl="0">
              <a:spcBef>
                <a:spcPts val="0"/>
              </a:spcBef>
              <a:buFont typeface="Verdana"/>
              <a:buNone/>
              <a:defRPr sz="900"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24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 rot="5400000">
            <a:off x="2782674" y="-1257881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77787" lvl="1" marL="17938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1437" lvl="2" marL="3508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6837" lvl="3" marL="54133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1000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01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798218"/>
            <a:ext cx="9145500" cy="345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65125" y="296465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1" i="0" sz="2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65125" y="115966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77787" lvl="1" marL="179387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1437" lvl="2" marL="35083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6837" lvl="3" marL="54133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7000" lvl="4" marL="2057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27000" lvl="5" marL="2514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152400" y="4908947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7684984" y="4877844"/>
            <a:ext cx="1262443" cy="148974"/>
          </a:xfrm>
          <a:custGeom>
            <a:pathLst>
              <a:path extrusionOk="0" h="48290" w="91498">
                <a:moveTo>
                  <a:pt x="28623" y="9736"/>
                </a:moveTo>
                <a:cubicBezTo>
                  <a:pt x="28623" y="9736"/>
                  <a:pt x="30028" y="23070"/>
                  <a:pt x="30522" y="27867"/>
                </a:cubicBezTo>
                <a:cubicBezTo>
                  <a:pt x="29770" y="28122"/>
                  <a:pt x="29205" y="28250"/>
                  <a:pt x="28646" y="28250"/>
                </a:cubicBezTo>
                <a:cubicBezTo>
                  <a:pt x="28088" y="28250"/>
                  <a:pt x="27537" y="28122"/>
                  <a:pt x="26814" y="27867"/>
                </a:cubicBezTo>
                <a:cubicBezTo>
                  <a:pt x="26814" y="27867"/>
                  <a:pt x="28166" y="14375"/>
                  <a:pt x="28623" y="9736"/>
                </a:cubicBezTo>
                <a:close/>
                <a:moveTo>
                  <a:pt x="69801" y="5909"/>
                </a:moveTo>
                <a:cubicBezTo>
                  <a:pt x="72821" y="5909"/>
                  <a:pt x="74178" y="16138"/>
                  <a:pt x="74178" y="23405"/>
                </a:cubicBezTo>
                <a:cubicBezTo>
                  <a:pt x="74178" y="32840"/>
                  <a:pt x="72700" y="42399"/>
                  <a:pt x="69859" y="42399"/>
                </a:cubicBezTo>
                <a:cubicBezTo>
                  <a:pt x="66651" y="42399"/>
                  <a:pt x="65483" y="31165"/>
                  <a:pt x="65483" y="23634"/>
                </a:cubicBezTo>
                <a:cubicBezTo>
                  <a:pt x="65483" y="16773"/>
                  <a:pt x="66656" y="5909"/>
                  <a:pt x="69801" y="5909"/>
                </a:cubicBezTo>
                <a:close/>
                <a:moveTo>
                  <a:pt x="89157" y="248"/>
                </a:moveTo>
                <a:lnTo>
                  <a:pt x="89157" y="248"/>
                </a:lnTo>
                <a:cubicBezTo>
                  <a:pt x="89394" y="7461"/>
                  <a:pt x="89283" y="28766"/>
                  <a:pt x="89257" y="32981"/>
                </a:cubicBezTo>
                <a:cubicBezTo>
                  <a:pt x="86769" y="21800"/>
                  <a:pt x="81999" y="353"/>
                  <a:pt x="81999" y="353"/>
                </a:cubicBezTo>
                <a:cubicBezTo>
                  <a:pt x="81999" y="353"/>
                  <a:pt x="81862" y="424"/>
                  <a:pt x="81667" y="459"/>
                </a:cubicBezTo>
                <a:cubicBezTo>
                  <a:pt x="81589" y="478"/>
                  <a:pt x="81452" y="485"/>
                  <a:pt x="81271" y="485"/>
                </a:cubicBezTo>
                <a:cubicBezTo>
                  <a:pt x="80933" y="485"/>
                  <a:pt x="80441" y="458"/>
                  <a:pt x="79890" y="424"/>
                </a:cubicBezTo>
                <a:lnTo>
                  <a:pt x="79890" y="424"/>
                </a:lnTo>
                <a:cubicBezTo>
                  <a:pt x="80247" y="6650"/>
                  <a:pt x="80179" y="41994"/>
                  <a:pt x="79890" y="47726"/>
                </a:cubicBezTo>
                <a:cubicBezTo>
                  <a:pt x="80176" y="47593"/>
                  <a:pt x="80385" y="47562"/>
                  <a:pt x="80611" y="47562"/>
                </a:cubicBezTo>
                <a:cubicBezTo>
                  <a:pt x="80804" y="47562"/>
                  <a:pt x="81009" y="47585"/>
                  <a:pt x="81283" y="47585"/>
                </a:cubicBezTo>
                <a:cubicBezTo>
                  <a:pt x="81466" y="47585"/>
                  <a:pt x="81798" y="47640"/>
                  <a:pt x="82054" y="47640"/>
                </a:cubicBezTo>
                <a:cubicBezTo>
                  <a:pt x="82086" y="47640"/>
                  <a:pt x="82117" y="47639"/>
                  <a:pt x="82146" y="47637"/>
                </a:cubicBezTo>
                <a:cubicBezTo>
                  <a:pt x="81941" y="42100"/>
                  <a:pt x="81983" y="25309"/>
                  <a:pt x="82046" y="14216"/>
                </a:cubicBezTo>
                <a:lnTo>
                  <a:pt x="82046" y="14216"/>
                </a:lnTo>
                <a:cubicBezTo>
                  <a:pt x="83798" y="21800"/>
                  <a:pt x="88231" y="42135"/>
                  <a:pt x="89352" y="47673"/>
                </a:cubicBezTo>
                <a:cubicBezTo>
                  <a:pt x="89622" y="47527"/>
                  <a:pt x="89965" y="47459"/>
                  <a:pt x="90317" y="47459"/>
                </a:cubicBezTo>
                <a:cubicBezTo>
                  <a:pt x="90732" y="47459"/>
                  <a:pt x="91159" y="47554"/>
                  <a:pt x="91492" y="47726"/>
                </a:cubicBezTo>
                <a:cubicBezTo>
                  <a:pt x="91498" y="47726"/>
                  <a:pt x="91450" y="46861"/>
                  <a:pt x="91440" y="46756"/>
                </a:cubicBezTo>
                <a:cubicBezTo>
                  <a:pt x="91019" y="40001"/>
                  <a:pt x="91145" y="9260"/>
                  <a:pt x="91482" y="248"/>
                </a:cubicBezTo>
                <a:lnTo>
                  <a:pt x="91482" y="248"/>
                </a:lnTo>
                <a:cubicBezTo>
                  <a:pt x="91109" y="459"/>
                  <a:pt x="90698" y="759"/>
                  <a:pt x="90320" y="794"/>
                </a:cubicBezTo>
                <a:cubicBezTo>
                  <a:pt x="90311" y="795"/>
                  <a:pt x="90302" y="795"/>
                  <a:pt x="90293" y="795"/>
                </a:cubicBezTo>
                <a:cubicBezTo>
                  <a:pt x="89887" y="795"/>
                  <a:pt x="89487" y="403"/>
                  <a:pt x="89157" y="248"/>
                </a:cubicBezTo>
                <a:close/>
                <a:moveTo>
                  <a:pt x="4387" y="1"/>
                </a:moveTo>
                <a:cubicBezTo>
                  <a:pt x="3892" y="1"/>
                  <a:pt x="2709" y="18"/>
                  <a:pt x="2235" y="212"/>
                </a:cubicBezTo>
                <a:cubicBezTo>
                  <a:pt x="1830" y="212"/>
                  <a:pt x="0" y="1"/>
                  <a:pt x="0" y="1"/>
                </a:cubicBezTo>
                <a:lnTo>
                  <a:pt x="0" y="1"/>
                </a:lnTo>
                <a:cubicBezTo>
                  <a:pt x="389" y="6226"/>
                  <a:pt x="242" y="41182"/>
                  <a:pt x="11" y="47779"/>
                </a:cubicBezTo>
                <a:lnTo>
                  <a:pt x="11" y="47779"/>
                </a:lnTo>
                <a:cubicBezTo>
                  <a:pt x="507" y="47446"/>
                  <a:pt x="954" y="47282"/>
                  <a:pt x="1397" y="47282"/>
                </a:cubicBezTo>
                <a:cubicBezTo>
                  <a:pt x="1846" y="47282"/>
                  <a:pt x="2290" y="47450"/>
                  <a:pt x="2777" y="47779"/>
                </a:cubicBezTo>
                <a:lnTo>
                  <a:pt x="2777" y="47779"/>
                </a:lnTo>
                <a:cubicBezTo>
                  <a:pt x="2598" y="42364"/>
                  <a:pt x="2509" y="20565"/>
                  <a:pt x="2509" y="5398"/>
                </a:cubicBezTo>
                <a:lnTo>
                  <a:pt x="3966" y="5398"/>
                </a:lnTo>
                <a:cubicBezTo>
                  <a:pt x="5770" y="5398"/>
                  <a:pt x="7032" y="9048"/>
                  <a:pt x="7032" y="14251"/>
                </a:cubicBezTo>
                <a:cubicBezTo>
                  <a:pt x="7032" y="20318"/>
                  <a:pt x="5823" y="23987"/>
                  <a:pt x="3566" y="24569"/>
                </a:cubicBezTo>
                <a:cubicBezTo>
                  <a:pt x="3571" y="26262"/>
                  <a:pt x="3582" y="27937"/>
                  <a:pt x="3592" y="29577"/>
                </a:cubicBezTo>
                <a:cubicBezTo>
                  <a:pt x="6569" y="29560"/>
                  <a:pt x="9436" y="23669"/>
                  <a:pt x="9436" y="13828"/>
                </a:cubicBezTo>
                <a:cubicBezTo>
                  <a:pt x="9436" y="3652"/>
                  <a:pt x="6827" y="1"/>
                  <a:pt x="4387" y="1"/>
                </a:cubicBezTo>
                <a:close/>
                <a:moveTo>
                  <a:pt x="27750" y="353"/>
                </a:moveTo>
                <a:cubicBezTo>
                  <a:pt x="27040" y="9630"/>
                  <a:pt x="24089" y="36403"/>
                  <a:pt x="22664" y="47796"/>
                </a:cubicBezTo>
                <a:cubicBezTo>
                  <a:pt x="23124" y="47579"/>
                  <a:pt x="23596" y="47494"/>
                  <a:pt x="24012" y="47494"/>
                </a:cubicBezTo>
                <a:cubicBezTo>
                  <a:pt x="24438" y="47494"/>
                  <a:pt x="24804" y="47583"/>
                  <a:pt x="25036" y="47708"/>
                </a:cubicBezTo>
                <a:cubicBezTo>
                  <a:pt x="25510" y="42593"/>
                  <a:pt x="26020" y="36526"/>
                  <a:pt x="26246" y="34251"/>
                </a:cubicBezTo>
                <a:cubicBezTo>
                  <a:pt x="26985" y="34075"/>
                  <a:pt x="27790" y="33987"/>
                  <a:pt x="28629" y="33987"/>
                </a:cubicBezTo>
                <a:cubicBezTo>
                  <a:pt x="29467" y="33987"/>
                  <a:pt x="30341" y="34075"/>
                  <a:pt x="31216" y="34251"/>
                </a:cubicBezTo>
                <a:cubicBezTo>
                  <a:pt x="31748" y="39013"/>
                  <a:pt x="32063" y="42399"/>
                  <a:pt x="32542" y="47673"/>
                </a:cubicBezTo>
                <a:cubicBezTo>
                  <a:pt x="32962" y="47542"/>
                  <a:pt x="33386" y="47480"/>
                  <a:pt x="33818" y="47480"/>
                </a:cubicBezTo>
                <a:cubicBezTo>
                  <a:pt x="34320" y="47480"/>
                  <a:pt x="34832" y="47564"/>
                  <a:pt x="35361" y="47726"/>
                </a:cubicBezTo>
                <a:cubicBezTo>
                  <a:pt x="33951" y="36350"/>
                  <a:pt x="30675" y="7055"/>
                  <a:pt x="30149" y="353"/>
                </a:cubicBezTo>
                <a:cubicBezTo>
                  <a:pt x="29791" y="495"/>
                  <a:pt x="29385" y="565"/>
                  <a:pt x="28971" y="565"/>
                </a:cubicBezTo>
                <a:cubicBezTo>
                  <a:pt x="28558" y="565"/>
                  <a:pt x="28137" y="495"/>
                  <a:pt x="27750" y="353"/>
                </a:cubicBezTo>
                <a:close/>
                <a:moveTo>
                  <a:pt x="38354" y="159"/>
                </a:moveTo>
                <a:lnTo>
                  <a:pt x="38354" y="159"/>
                </a:lnTo>
                <a:cubicBezTo>
                  <a:pt x="38617" y="5450"/>
                  <a:pt x="38675" y="40089"/>
                  <a:pt x="38354" y="47708"/>
                </a:cubicBezTo>
                <a:cubicBezTo>
                  <a:pt x="38746" y="47561"/>
                  <a:pt x="39217" y="47476"/>
                  <a:pt x="39711" y="47476"/>
                </a:cubicBezTo>
                <a:cubicBezTo>
                  <a:pt x="40165" y="47476"/>
                  <a:pt x="40638" y="47548"/>
                  <a:pt x="41089" y="47708"/>
                </a:cubicBezTo>
                <a:cubicBezTo>
                  <a:pt x="40968" y="37320"/>
                  <a:pt x="40773" y="14992"/>
                  <a:pt x="40878" y="5909"/>
                </a:cubicBezTo>
                <a:lnTo>
                  <a:pt x="42062" y="5909"/>
                </a:lnTo>
                <a:cubicBezTo>
                  <a:pt x="43424" y="5909"/>
                  <a:pt x="44797" y="8572"/>
                  <a:pt x="44797" y="13652"/>
                </a:cubicBezTo>
                <a:cubicBezTo>
                  <a:pt x="44797" y="17423"/>
                  <a:pt x="44301" y="22703"/>
                  <a:pt x="41976" y="22703"/>
                </a:cubicBezTo>
                <a:cubicBezTo>
                  <a:pt x="41942" y="22703"/>
                  <a:pt x="41907" y="22701"/>
                  <a:pt x="41872" y="22699"/>
                </a:cubicBezTo>
                <a:lnTo>
                  <a:pt x="41872" y="22699"/>
                </a:lnTo>
                <a:cubicBezTo>
                  <a:pt x="41883" y="24533"/>
                  <a:pt x="41888" y="25962"/>
                  <a:pt x="41904" y="27831"/>
                </a:cubicBezTo>
                <a:cubicBezTo>
                  <a:pt x="42709" y="31094"/>
                  <a:pt x="44807" y="41165"/>
                  <a:pt x="46049" y="47673"/>
                </a:cubicBezTo>
                <a:cubicBezTo>
                  <a:pt x="46399" y="47537"/>
                  <a:pt x="46915" y="47450"/>
                  <a:pt x="47467" y="47450"/>
                </a:cubicBezTo>
                <a:cubicBezTo>
                  <a:pt x="48059" y="47450"/>
                  <a:pt x="48690" y="47550"/>
                  <a:pt x="49199" y="47796"/>
                </a:cubicBezTo>
                <a:cubicBezTo>
                  <a:pt x="49199" y="47796"/>
                  <a:pt x="45302" y="30477"/>
                  <a:pt x="44224" y="25838"/>
                </a:cubicBezTo>
                <a:cubicBezTo>
                  <a:pt x="45707" y="24851"/>
                  <a:pt x="47248" y="20442"/>
                  <a:pt x="47248" y="12787"/>
                </a:cubicBezTo>
                <a:cubicBezTo>
                  <a:pt x="47248" y="1429"/>
                  <a:pt x="43792" y="212"/>
                  <a:pt x="42309" y="212"/>
                </a:cubicBezTo>
                <a:cubicBezTo>
                  <a:pt x="41620" y="212"/>
                  <a:pt x="41073" y="301"/>
                  <a:pt x="40494" y="424"/>
                </a:cubicBezTo>
                <a:cubicBezTo>
                  <a:pt x="40406" y="441"/>
                  <a:pt x="40301" y="448"/>
                  <a:pt x="40186" y="448"/>
                </a:cubicBezTo>
                <a:cubicBezTo>
                  <a:pt x="39466" y="448"/>
                  <a:pt x="38354" y="159"/>
                  <a:pt x="38354" y="159"/>
                </a:cubicBezTo>
                <a:close/>
                <a:moveTo>
                  <a:pt x="19950" y="142"/>
                </a:moveTo>
                <a:cubicBezTo>
                  <a:pt x="19101" y="383"/>
                  <a:pt x="17644" y="526"/>
                  <a:pt x="16162" y="526"/>
                </a:cubicBezTo>
                <a:cubicBezTo>
                  <a:pt x="14825" y="526"/>
                  <a:pt x="13469" y="410"/>
                  <a:pt x="12523" y="142"/>
                </a:cubicBezTo>
                <a:lnTo>
                  <a:pt x="12523" y="142"/>
                </a:lnTo>
                <a:cubicBezTo>
                  <a:pt x="12723" y="12505"/>
                  <a:pt x="12828" y="36368"/>
                  <a:pt x="12508" y="47920"/>
                </a:cubicBezTo>
                <a:cubicBezTo>
                  <a:pt x="13488" y="47520"/>
                  <a:pt x="14845" y="47359"/>
                  <a:pt x="16159" y="47359"/>
                </a:cubicBezTo>
                <a:cubicBezTo>
                  <a:pt x="17741" y="47359"/>
                  <a:pt x="19260" y="47592"/>
                  <a:pt x="19982" y="47920"/>
                </a:cubicBezTo>
                <a:cubicBezTo>
                  <a:pt x="19982" y="47920"/>
                  <a:pt x="20087" y="46385"/>
                  <a:pt x="20071" y="41271"/>
                </a:cubicBezTo>
                <a:lnTo>
                  <a:pt x="20071" y="41271"/>
                </a:lnTo>
                <a:cubicBezTo>
                  <a:pt x="20071" y="41271"/>
                  <a:pt x="17386" y="41804"/>
                  <a:pt x="15711" y="41804"/>
                </a:cubicBezTo>
                <a:cubicBezTo>
                  <a:pt x="15460" y="41804"/>
                  <a:pt x="15231" y="41792"/>
                  <a:pt x="15038" y="41764"/>
                </a:cubicBezTo>
                <a:cubicBezTo>
                  <a:pt x="15038" y="36809"/>
                  <a:pt x="15038" y="30212"/>
                  <a:pt x="15101" y="25768"/>
                </a:cubicBezTo>
                <a:cubicBezTo>
                  <a:pt x="15568" y="25644"/>
                  <a:pt x="16069" y="25596"/>
                  <a:pt x="16562" y="25596"/>
                </a:cubicBezTo>
                <a:cubicBezTo>
                  <a:pt x="18174" y="25596"/>
                  <a:pt x="19703" y="26103"/>
                  <a:pt x="19703" y="26103"/>
                </a:cubicBezTo>
                <a:cubicBezTo>
                  <a:pt x="19703" y="26103"/>
                  <a:pt x="19703" y="26103"/>
                  <a:pt x="19703" y="19436"/>
                </a:cubicBezTo>
                <a:cubicBezTo>
                  <a:pt x="19155" y="19573"/>
                  <a:pt x="18045" y="20140"/>
                  <a:pt x="16535" y="20140"/>
                </a:cubicBezTo>
                <a:cubicBezTo>
                  <a:pt x="16089" y="20140"/>
                  <a:pt x="15607" y="20090"/>
                  <a:pt x="15095" y="19965"/>
                </a:cubicBezTo>
                <a:cubicBezTo>
                  <a:pt x="15053" y="17144"/>
                  <a:pt x="15106" y="6085"/>
                  <a:pt x="15106" y="6085"/>
                </a:cubicBezTo>
                <a:cubicBezTo>
                  <a:pt x="15269" y="6067"/>
                  <a:pt x="15448" y="6059"/>
                  <a:pt x="15639" y="6059"/>
                </a:cubicBezTo>
                <a:cubicBezTo>
                  <a:pt x="16920" y="6059"/>
                  <a:pt x="18746" y="6442"/>
                  <a:pt x="19950" y="6826"/>
                </a:cubicBezTo>
                <a:cubicBezTo>
                  <a:pt x="19950" y="6826"/>
                  <a:pt x="19950" y="6826"/>
                  <a:pt x="19950" y="142"/>
                </a:cubicBezTo>
                <a:close/>
                <a:moveTo>
                  <a:pt x="56026" y="1"/>
                </a:moveTo>
                <a:cubicBezTo>
                  <a:pt x="53681" y="1"/>
                  <a:pt x="51908" y="5045"/>
                  <a:pt x="51908" y="11712"/>
                </a:cubicBezTo>
                <a:cubicBezTo>
                  <a:pt x="51908" y="16738"/>
                  <a:pt x="52613" y="19366"/>
                  <a:pt x="53765" y="22505"/>
                </a:cubicBezTo>
                <a:cubicBezTo>
                  <a:pt x="54117" y="23458"/>
                  <a:pt x="55574" y="26615"/>
                  <a:pt x="56147" y="28219"/>
                </a:cubicBezTo>
                <a:cubicBezTo>
                  <a:pt x="56942" y="30442"/>
                  <a:pt x="57567" y="32523"/>
                  <a:pt x="57520" y="35468"/>
                </a:cubicBezTo>
                <a:cubicBezTo>
                  <a:pt x="57520" y="39383"/>
                  <a:pt x="56752" y="41729"/>
                  <a:pt x="55474" y="41729"/>
                </a:cubicBezTo>
                <a:cubicBezTo>
                  <a:pt x="54501" y="41729"/>
                  <a:pt x="53091" y="39295"/>
                  <a:pt x="52176" y="35856"/>
                </a:cubicBezTo>
                <a:cubicBezTo>
                  <a:pt x="51934" y="38766"/>
                  <a:pt x="51613" y="40883"/>
                  <a:pt x="51303" y="42928"/>
                </a:cubicBezTo>
                <a:cubicBezTo>
                  <a:pt x="52129" y="45062"/>
                  <a:pt x="53912" y="48043"/>
                  <a:pt x="55595" y="48043"/>
                </a:cubicBezTo>
                <a:cubicBezTo>
                  <a:pt x="57641" y="48043"/>
                  <a:pt x="60024" y="44410"/>
                  <a:pt x="60024" y="34198"/>
                </a:cubicBezTo>
                <a:cubicBezTo>
                  <a:pt x="60024" y="27126"/>
                  <a:pt x="58840" y="24022"/>
                  <a:pt x="57283" y="20689"/>
                </a:cubicBezTo>
                <a:cubicBezTo>
                  <a:pt x="56237" y="18555"/>
                  <a:pt x="55542" y="16932"/>
                  <a:pt x="55043" y="15486"/>
                </a:cubicBezTo>
                <a:cubicBezTo>
                  <a:pt x="54543" y="13969"/>
                  <a:pt x="54296" y="12682"/>
                  <a:pt x="54296" y="11535"/>
                </a:cubicBezTo>
                <a:cubicBezTo>
                  <a:pt x="54296" y="8078"/>
                  <a:pt x="54985" y="5909"/>
                  <a:pt x="56100" y="5909"/>
                </a:cubicBezTo>
                <a:cubicBezTo>
                  <a:pt x="57273" y="5909"/>
                  <a:pt x="58125" y="8555"/>
                  <a:pt x="58677" y="11059"/>
                </a:cubicBezTo>
                <a:cubicBezTo>
                  <a:pt x="58919" y="8625"/>
                  <a:pt x="59393" y="5997"/>
                  <a:pt x="59729" y="4286"/>
                </a:cubicBezTo>
                <a:cubicBezTo>
                  <a:pt x="58356" y="1200"/>
                  <a:pt x="57231" y="1"/>
                  <a:pt x="56026" y="1"/>
                </a:cubicBezTo>
                <a:close/>
                <a:moveTo>
                  <a:pt x="69801" y="1"/>
                </a:moveTo>
                <a:cubicBezTo>
                  <a:pt x="66067" y="1"/>
                  <a:pt x="62917" y="10724"/>
                  <a:pt x="62917" y="23405"/>
                </a:cubicBezTo>
                <a:cubicBezTo>
                  <a:pt x="62917" y="37814"/>
                  <a:pt x="65836" y="48290"/>
                  <a:pt x="69859" y="48290"/>
                </a:cubicBezTo>
                <a:cubicBezTo>
                  <a:pt x="73657" y="48290"/>
                  <a:pt x="76744" y="37126"/>
                  <a:pt x="76744" y="23405"/>
                </a:cubicBezTo>
                <a:cubicBezTo>
                  <a:pt x="76744" y="10495"/>
                  <a:pt x="73631" y="1"/>
                  <a:pt x="69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523875" y="4908947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4798217"/>
            <a:ext cx="9145500" cy="345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65125" y="2964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65125" y="115966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indent="49212" lvl="1" marL="1793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2pPr>
            <a:lvl3pPr indent="55562" lvl="2" marL="3508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3pPr>
            <a:lvl4pPr indent="30162" lvl="3" marL="5413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○"/>
              <a:defRPr/>
            </a:lvl4pPr>
            <a:lvl5pPr indent="0" lvl="4" marL="2057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5pPr>
            <a:lvl6pPr indent="0" lvl="5" marL="2514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6pPr>
            <a:lvl7pPr indent="0" lvl="6" marL="2971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7pPr>
            <a:lvl8pPr indent="0" lvl="7" marL="3429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8pPr>
            <a:lvl9pPr indent="0" lvl="8" marL="3886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52400" y="4908946"/>
            <a:ext cx="331800" cy="1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684984" y="4877844"/>
            <a:ext cx="1262443" cy="148974"/>
          </a:xfrm>
          <a:custGeom>
            <a:pathLst>
              <a:path extrusionOk="0" h="48290" w="91498">
                <a:moveTo>
                  <a:pt x="28623" y="9736"/>
                </a:moveTo>
                <a:cubicBezTo>
                  <a:pt x="28623" y="9736"/>
                  <a:pt x="30028" y="23070"/>
                  <a:pt x="30522" y="27867"/>
                </a:cubicBezTo>
                <a:cubicBezTo>
                  <a:pt x="29770" y="28122"/>
                  <a:pt x="29205" y="28250"/>
                  <a:pt x="28646" y="28250"/>
                </a:cubicBezTo>
                <a:cubicBezTo>
                  <a:pt x="28088" y="28250"/>
                  <a:pt x="27537" y="28122"/>
                  <a:pt x="26814" y="27867"/>
                </a:cubicBezTo>
                <a:cubicBezTo>
                  <a:pt x="26814" y="27867"/>
                  <a:pt x="28166" y="14375"/>
                  <a:pt x="28623" y="9736"/>
                </a:cubicBezTo>
                <a:close/>
                <a:moveTo>
                  <a:pt x="69801" y="5909"/>
                </a:moveTo>
                <a:cubicBezTo>
                  <a:pt x="72821" y="5909"/>
                  <a:pt x="74178" y="16138"/>
                  <a:pt x="74178" y="23405"/>
                </a:cubicBezTo>
                <a:cubicBezTo>
                  <a:pt x="74178" y="32840"/>
                  <a:pt x="72700" y="42399"/>
                  <a:pt x="69859" y="42399"/>
                </a:cubicBezTo>
                <a:cubicBezTo>
                  <a:pt x="66651" y="42399"/>
                  <a:pt x="65483" y="31165"/>
                  <a:pt x="65483" y="23634"/>
                </a:cubicBezTo>
                <a:cubicBezTo>
                  <a:pt x="65483" y="16773"/>
                  <a:pt x="66656" y="5909"/>
                  <a:pt x="69801" y="5909"/>
                </a:cubicBezTo>
                <a:close/>
                <a:moveTo>
                  <a:pt x="89157" y="248"/>
                </a:moveTo>
                <a:lnTo>
                  <a:pt x="89157" y="248"/>
                </a:lnTo>
                <a:cubicBezTo>
                  <a:pt x="89394" y="7461"/>
                  <a:pt x="89283" y="28766"/>
                  <a:pt x="89257" y="32981"/>
                </a:cubicBezTo>
                <a:cubicBezTo>
                  <a:pt x="86769" y="21800"/>
                  <a:pt x="81999" y="353"/>
                  <a:pt x="81999" y="353"/>
                </a:cubicBezTo>
                <a:cubicBezTo>
                  <a:pt x="81999" y="353"/>
                  <a:pt x="81862" y="424"/>
                  <a:pt x="81667" y="459"/>
                </a:cubicBezTo>
                <a:cubicBezTo>
                  <a:pt x="81589" y="478"/>
                  <a:pt x="81452" y="485"/>
                  <a:pt x="81271" y="485"/>
                </a:cubicBezTo>
                <a:cubicBezTo>
                  <a:pt x="80933" y="485"/>
                  <a:pt x="80441" y="458"/>
                  <a:pt x="79890" y="424"/>
                </a:cubicBezTo>
                <a:lnTo>
                  <a:pt x="79890" y="424"/>
                </a:lnTo>
                <a:cubicBezTo>
                  <a:pt x="80247" y="6650"/>
                  <a:pt x="80179" y="41994"/>
                  <a:pt x="79890" y="47726"/>
                </a:cubicBezTo>
                <a:cubicBezTo>
                  <a:pt x="80176" y="47593"/>
                  <a:pt x="80385" y="47562"/>
                  <a:pt x="80611" y="47562"/>
                </a:cubicBezTo>
                <a:cubicBezTo>
                  <a:pt x="80804" y="47562"/>
                  <a:pt x="81009" y="47585"/>
                  <a:pt x="81283" y="47585"/>
                </a:cubicBezTo>
                <a:cubicBezTo>
                  <a:pt x="81466" y="47585"/>
                  <a:pt x="81798" y="47640"/>
                  <a:pt x="82054" y="47640"/>
                </a:cubicBezTo>
                <a:cubicBezTo>
                  <a:pt x="82086" y="47640"/>
                  <a:pt x="82117" y="47639"/>
                  <a:pt x="82146" y="47637"/>
                </a:cubicBezTo>
                <a:cubicBezTo>
                  <a:pt x="81941" y="42100"/>
                  <a:pt x="81983" y="25309"/>
                  <a:pt x="82046" y="14216"/>
                </a:cubicBezTo>
                <a:lnTo>
                  <a:pt x="82046" y="14216"/>
                </a:lnTo>
                <a:cubicBezTo>
                  <a:pt x="83798" y="21800"/>
                  <a:pt x="88231" y="42135"/>
                  <a:pt x="89352" y="47673"/>
                </a:cubicBezTo>
                <a:cubicBezTo>
                  <a:pt x="89622" y="47527"/>
                  <a:pt x="89965" y="47459"/>
                  <a:pt x="90317" y="47459"/>
                </a:cubicBezTo>
                <a:cubicBezTo>
                  <a:pt x="90732" y="47459"/>
                  <a:pt x="91159" y="47554"/>
                  <a:pt x="91492" y="47726"/>
                </a:cubicBezTo>
                <a:cubicBezTo>
                  <a:pt x="91498" y="47726"/>
                  <a:pt x="91450" y="46861"/>
                  <a:pt x="91440" y="46756"/>
                </a:cubicBezTo>
                <a:cubicBezTo>
                  <a:pt x="91019" y="40001"/>
                  <a:pt x="91145" y="9260"/>
                  <a:pt x="91482" y="248"/>
                </a:cubicBezTo>
                <a:lnTo>
                  <a:pt x="91482" y="248"/>
                </a:lnTo>
                <a:cubicBezTo>
                  <a:pt x="91109" y="459"/>
                  <a:pt x="90698" y="759"/>
                  <a:pt x="90320" y="794"/>
                </a:cubicBezTo>
                <a:cubicBezTo>
                  <a:pt x="90311" y="795"/>
                  <a:pt x="90302" y="795"/>
                  <a:pt x="90293" y="795"/>
                </a:cubicBezTo>
                <a:cubicBezTo>
                  <a:pt x="89887" y="795"/>
                  <a:pt x="89487" y="403"/>
                  <a:pt x="89157" y="248"/>
                </a:cubicBezTo>
                <a:close/>
                <a:moveTo>
                  <a:pt x="4387" y="1"/>
                </a:moveTo>
                <a:cubicBezTo>
                  <a:pt x="3892" y="1"/>
                  <a:pt x="2709" y="18"/>
                  <a:pt x="2235" y="212"/>
                </a:cubicBezTo>
                <a:cubicBezTo>
                  <a:pt x="1830" y="212"/>
                  <a:pt x="0" y="1"/>
                  <a:pt x="0" y="1"/>
                </a:cubicBezTo>
                <a:lnTo>
                  <a:pt x="0" y="1"/>
                </a:lnTo>
                <a:cubicBezTo>
                  <a:pt x="389" y="6226"/>
                  <a:pt x="242" y="41182"/>
                  <a:pt x="11" y="47779"/>
                </a:cubicBezTo>
                <a:lnTo>
                  <a:pt x="11" y="47779"/>
                </a:lnTo>
                <a:cubicBezTo>
                  <a:pt x="507" y="47446"/>
                  <a:pt x="954" y="47282"/>
                  <a:pt x="1397" y="47282"/>
                </a:cubicBezTo>
                <a:cubicBezTo>
                  <a:pt x="1846" y="47282"/>
                  <a:pt x="2290" y="47450"/>
                  <a:pt x="2777" y="47779"/>
                </a:cubicBezTo>
                <a:lnTo>
                  <a:pt x="2777" y="47779"/>
                </a:lnTo>
                <a:cubicBezTo>
                  <a:pt x="2598" y="42364"/>
                  <a:pt x="2509" y="20565"/>
                  <a:pt x="2509" y="5398"/>
                </a:cubicBezTo>
                <a:lnTo>
                  <a:pt x="3966" y="5398"/>
                </a:lnTo>
                <a:cubicBezTo>
                  <a:pt x="5770" y="5398"/>
                  <a:pt x="7032" y="9048"/>
                  <a:pt x="7032" y="14251"/>
                </a:cubicBezTo>
                <a:cubicBezTo>
                  <a:pt x="7032" y="20318"/>
                  <a:pt x="5823" y="23987"/>
                  <a:pt x="3566" y="24569"/>
                </a:cubicBezTo>
                <a:cubicBezTo>
                  <a:pt x="3571" y="26262"/>
                  <a:pt x="3582" y="27937"/>
                  <a:pt x="3592" y="29577"/>
                </a:cubicBezTo>
                <a:cubicBezTo>
                  <a:pt x="6569" y="29560"/>
                  <a:pt x="9436" y="23669"/>
                  <a:pt x="9436" y="13828"/>
                </a:cubicBezTo>
                <a:cubicBezTo>
                  <a:pt x="9436" y="3652"/>
                  <a:pt x="6827" y="1"/>
                  <a:pt x="4387" y="1"/>
                </a:cubicBezTo>
                <a:close/>
                <a:moveTo>
                  <a:pt x="27750" y="353"/>
                </a:moveTo>
                <a:cubicBezTo>
                  <a:pt x="27040" y="9630"/>
                  <a:pt x="24089" y="36403"/>
                  <a:pt x="22664" y="47796"/>
                </a:cubicBezTo>
                <a:cubicBezTo>
                  <a:pt x="23124" y="47579"/>
                  <a:pt x="23596" y="47494"/>
                  <a:pt x="24012" y="47494"/>
                </a:cubicBezTo>
                <a:cubicBezTo>
                  <a:pt x="24438" y="47494"/>
                  <a:pt x="24804" y="47583"/>
                  <a:pt x="25036" y="47708"/>
                </a:cubicBezTo>
                <a:cubicBezTo>
                  <a:pt x="25510" y="42593"/>
                  <a:pt x="26020" y="36526"/>
                  <a:pt x="26246" y="34251"/>
                </a:cubicBezTo>
                <a:cubicBezTo>
                  <a:pt x="26985" y="34075"/>
                  <a:pt x="27790" y="33987"/>
                  <a:pt x="28629" y="33987"/>
                </a:cubicBezTo>
                <a:cubicBezTo>
                  <a:pt x="29467" y="33987"/>
                  <a:pt x="30341" y="34075"/>
                  <a:pt x="31216" y="34251"/>
                </a:cubicBezTo>
                <a:cubicBezTo>
                  <a:pt x="31748" y="39013"/>
                  <a:pt x="32063" y="42399"/>
                  <a:pt x="32542" y="47673"/>
                </a:cubicBezTo>
                <a:cubicBezTo>
                  <a:pt x="32962" y="47542"/>
                  <a:pt x="33386" y="47480"/>
                  <a:pt x="33818" y="47480"/>
                </a:cubicBezTo>
                <a:cubicBezTo>
                  <a:pt x="34320" y="47480"/>
                  <a:pt x="34832" y="47564"/>
                  <a:pt x="35361" y="47726"/>
                </a:cubicBezTo>
                <a:cubicBezTo>
                  <a:pt x="33951" y="36350"/>
                  <a:pt x="30675" y="7055"/>
                  <a:pt x="30149" y="353"/>
                </a:cubicBezTo>
                <a:cubicBezTo>
                  <a:pt x="29791" y="495"/>
                  <a:pt x="29385" y="565"/>
                  <a:pt x="28971" y="565"/>
                </a:cubicBezTo>
                <a:cubicBezTo>
                  <a:pt x="28558" y="565"/>
                  <a:pt x="28137" y="495"/>
                  <a:pt x="27750" y="353"/>
                </a:cubicBezTo>
                <a:close/>
                <a:moveTo>
                  <a:pt x="38354" y="159"/>
                </a:moveTo>
                <a:lnTo>
                  <a:pt x="38354" y="159"/>
                </a:lnTo>
                <a:cubicBezTo>
                  <a:pt x="38617" y="5450"/>
                  <a:pt x="38675" y="40089"/>
                  <a:pt x="38354" y="47708"/>
                </a:cubicBezTo>
                <a:cubicBezTo>
                  <a:pt x="38746" y="47561"/>
                  <a:pt x="39217" y="47476"/>
                  <a:pt x="39711" y="47476"/>
                </a:cubicBezTo>
                <a:cubicBezTo>
                  <a:pt x="40165" y="47476"/>
                  <a:pt x="40638" y="47548"/>
                  <a:pt x="41089" y="47708"/>
                </a:cubicBezTo>
                <a:cubicBezTo>
                  <a:pt x="40968" y="37320"/>
                  <a:pt x="40773" y="14992"/>
                  <a:pt x="40878" y="5909"/>
                </a:cubicBezTo>
                <a:lnTo>
                  <a:pt x="42062" y="5909"/>
                </a:lnTo>
                <a:cubicBezTo>
                  <a:pt x="43424" y="5909"/>
                  <a:pt x="44797" y="8572"/>
                  <a:pt x="44797" y="13652"/>
                </a:cubicBezTo>
                <a:cubicBezTo>
                  <a:pt x="44797" y="17423"/>
                  <a:pt x="44301" y="22703"/>
                  <a:pt x="41976" y="22703"/>
                </a:cubicBezTo>
                <a:cubicBezTo>
                  <a:pt x="41942" y="22703"/>
                  <a:pt x="41907" y="22701"/>
                  <a:pt x="41872" y="22699"/>
                </a:cubicBezTo>
                <a:lnTo>
                  <a:pt x="41872" y="22699"/>
                </a:lnTo>
                <a:cubicBezTo>
                  <a:pt x="41883" y="24533"/>
                  <a:pt x="41888" y="25962"/>
                  <a:pt x="41904" y="27831"/>
                </a:cubicBezTo>
                <a:cubicBezTo>
                  <a:pt x="42709" y="31094"/>
                  <a:pt x="44807" y="41165"/>
                  <a:pt x="46049" y="47673"/>
                </a:cubicBezTo>
                <a:cubicBezTo>
                  <a:pt x="46399" y="47537"/>
                  <a:pt x="46915" y="47450"/>
                  <a:pt x="47467" y="47450"/>
                </a:cubicBezTo>
                <a:cubicBezTo>
                  <a:pt x="48059" y="47450"/>
                  <a:pt x="48690" y="47550"/>
                  <a:pt x="49199" y="47796"/>
                </a:cubicBezTo>
                <a:cubicBezTo>
                  <a:pt x="49199" y="47796"/>
                  <a:pt x="45302" y="30477"/>
                  <a:pt x="44224" y="25838"/>
                </a:cubicBezTo>
                <a:cubicBezTo>
                  <a:pt x="45707" y="24851"/>
                  <a:pt x="47248" y="20442"/>
                  <a:pt x="47248" y="12787"/>
                </a:cubicBezTo>
                <a:cubicBezTo>
                  <a:pt x="47248" y="1429"/>
                  <a:pt x="43792" y="212"/>
                  <a:pt x="42309" y="212"/>
                </a:cubicBezTo>
                <a:cubicBezTo>
                  <a:pt x="41620" y="212"/>
                  <a:pt x="41073" y="301"/>
                  <a:pt x="40494" y="424"/>
                </a:cubicBezTo>
                <a:cubicBezTo>
                  <a:pt x="40406" y="441"/>
                  <a:pt x="40301" y="448"/>
                  <a:pt x="40186" y="448"/>
                </a:cubicBezTo>
                <a:cubicBezTo>
                  <a:pt x="39466" y="448"/>
                  <a:pt x="38354" y="159"/>
                  <a:pt x="38354" y="159"/>
                </a:cubicBezTo>
                <a:close/>
                <a:moveTo>
                  <a:pt x="19950" y="142"/>
                </a:moveTo>
                <a:cubicBezTo>
                  <a:pt x="19101" y="383"/>
                  <a:pt x="17644" y="526"/>
                  <a:pt x="16162" y="526"/>
                </a:cubicBezTo>
                <a:cubicBezTo>
                  <a:pt x="14825" y="526"/>
                  <a:pt x="13469" y="410"/>
                  <a:pt x="12523" y="142"/>
                </a:cubicBezTo>
                <a:lnTo>
                  <a:pt x="12523" y="142"/>
                </a:lnTo>
                <a:cubicBezTo>
                  <a:pt x="12723" y="12505"/>
                  <a:pt x="12828" y="36368"/>
                  <a:pt x="12508" y="47920"/>
                </a:cubicBezTo>
                <a:cubicBezTo>
                  <a:pt x="13488" y="47520"/>
                  <a:pt x="14845" y="47359"/>
                  <a:pt x="16159" y="47359"/>
                </a:cubicBezTo>
                <a:cubicBezTo>
                  <a:pt x="17741" y="47359"/>
                  <a:pt x="19260" y="47592"/>
                  <a:pt x="19982" y="47920"/>
                </a:cubicBezTo>
                <a:cubicBezTo>
                  <a:pt x="19982" y="47920"/>
                  <a:pt x="20087" y="46385"/>
                  <a:pt x="20071" y="41271"/>
                </a:cubicBezTo>
                <a:lnTo>
                  <a:pt x="20071" y="41271"/>
                </a:lnTo>
                <a:cubicBezTo>
                  <a:pt x="20071" y="41271"/>
                  <a:pt x="17386" y="41804"/>
                  <a:pt x="15711" y="41804"/>
                </a:cubicBezTo>
                <a:cubicBezTo>
                  <a:pt x="15460" y="41804"/>
                  <a:pt x="15231" y="41792"/>
                  <a:pt x="15038" y="41764"/>
                </a:cubicBezTo>
                <a:cubicBezTo>
                  <a:pt x="15038" y="36809"/>
                  <a:pt x="15038" y="30212"/>
                  <a:pt x="15101" y="25768"/>
                </a:cubicBezTo>
                <a:cubicBezTo>
                  <a:pt x="15568" y="25644"/>
                  <a:pt x="16069" y="25596"/>
                  <a:pt x="16562" y="25596"/>
                </a:cubicBezTo>
                <a:cubicBezTo>
                  <a:pt x="18174" y="25596"/>
                  <a:pt x="19703" y="26103"/>
                  <a:pt x="19703" y="26103"/>
                </a:cubicBezTo>
                <a:cubicBezTo>
                  <a:pt x="19703" y="26103"/>
                  <a:pt x="19703" y="26103"/>
                  <a:pt x="19703" y="19436"/>
                </a:cubicBezTo>
                <a:cubicBezTo>
                  <a:pt x="19155" y="19573"/>
                  <a:pt x="18045" y="20140"/>
                  <a:pt x="16535" y="20140"/>
                </a:cubicBezTo>
                <a:cubicBezTo>
                  <a:pt x="16089" y="20140"/>
                  <a:pt x="15607" y="20090"/>
                  <a:pt x="15095" y="19965"/>
                </a:cubicBezTo>
                <a:cubicBezTo>
                  <a:pt x="15053" y="17144"/>
                  <a:pt x="15106" y="6085"/>
                  <a:pt x="15106" y="6085"/>
                </a:cubicBezTo>
                <a:cubicBezTo>
                  <a:pt x="15269" y="6067"/>
                  <a:pt x="15448" y="6059"/>
                  <a:pt x="15639" y="6059"/>
                </a:cubicBezTo>
                <a:cubicBezTo>
                  <a:pt x="16920" y="6059"/>
                  <a:pt x="18746" y="6442"/>
                  <a:pt x="19950" y="6826"/>
                </a:cubicBezTo>
                <a:cubicBezTo>
                  <a:pt x="19950" y="6826"/>
                  <a:pt x="19950" y="6826"/>
                  <a:pt x="19950" y="142"/>
                </a:cubicBezTo>
                <a:close/>
                <a:moveTo>
                  <a:pt x="56026" y="1"/>
                </a:moveTo>
                <a:cubicBezTo>
                  <a:pt x="53681" y="1"/>
                  <a:pt x="51908" y="5045"/>
                  <a:pt x="51908" y="11712"/>
                </a:cubicBezTo>
                <a:cubicBezTo>
                  <a:pt x="51908" y="16738"/>
                  <a:pt x="52613" y="19366"/>
                  <a:pt x="53765" y="22505"/>
                </a:cubicBezTo>
                <a:cubicBezTo>
                  <a:pt x="54117" y="23458"/>
                  <a:pt x="55574" y="26615"/>
                  <a:pt x="56147" y="28219"/>
                </a:cubicBezTo>
                <a:cubicBezTo>
                  <a:pt x="56942" y="30442"/>
                  <a:pt x="57567" y="32523"/>
                  <a:pt x="57520" y="35468"/>
                </a:cubicBezTo>
                <a:cubicBezTo>
                  <a:pt x="57520" y="39383"/>
                  <a:pt x="56752" y="41729"/>
                  <a:pt x="55474" y="41729"/>
                </a:cubicBezTo>
                <a:cubicBezTo>
                  <a:pt x="54501" y="41729"/>
                  <a:pt x="53091" y="39295"/>
                  <a:pt x="52176" y="35856"/>
                </a:cubicBezTo>
                <a:cubicBezTo>
                  <a:pt x="51934" y="38766"/>
                  <a:pt x="51613" y="40883"/>
                  <a:pt x="51303" y="42928"/>
                </a:cubicBezTo>
                <a:cubicBezTo>
                  <a:pt x="52129" y="45062"/>
                  <a:pt x="53912" y="48043"/>
                  <a:pt x="55595" y="48043"/>
                </a:cubicBezTo>
                <a:cubicBezTo>
                  <a:pt x="57641" y="48043"/>
                  <a:pt x="60024" y="44410"/>
                  <a:pt x="60024" y="34198"/>
                </a:cubicBezTo>
                <a:cubicBezTo>
                  <a:pt x="60024" y="27126"/>
                  <a:pt x="58840" y="24022"/>
                  <a:pt x="57283" y="20689"/>
                </a:cubicBezTo>
                <a:cubicBezTo>
                  <a:pt x="56237" y="18555"/>
                  <a:pt x="55542" y="16932"/>
                  <a:pt x="55043" y="15486"/>
                </a:cubicBezTo>
                <a:cubicBezTo>
                  <a:pt x="54543" y="13969"/>
                  <a:pt x="54296" y="12682"/>
                  <a:pt x="54296" y="11535"/>
                </a:cubicBezTo>
                <a:cubicBezTo>
                  <a:pt x="54296" y="8078"/>
                  <a:pt x="54985" y="5909"/>
                  <a:pt x="56100" y="5909"/>
                </a:cubicBezTo>
                <a:cubicBezTo>
                  <a:pt x="57273" y="5909"/>
                  <a:pt x="58125" y="8555"/>
                  <a:pt x="58677" y="11059"/>
                </a:cubicBezTo>
                <a:cubicBezTo>
                  <a:pt x="58919" y="8625"/>
                  <a:pt x="59393" y="5997"/>
                  <a:pt x="59729" y="4286"/>
                </a:cubicBezTo>
                <a:cubicBezTo>
                  <a:pt x="58356" y="1200"/>
                  <a:pt x="57231" y="1"/>
                  <a:pt x="56026" y="1"/>
                </a:cubicBezTo>
                <a:close/>
                <a:moveTo>
                  <a:pt x="69801" y="1"/>
                </a:moveTo>
                <a:cubicBezTo>
                  <a:pt x="66067" y="1"/>
                  <a:pt x="62917" y="10724"/>
                  <a:pt x="62917" y="23405"/>
                </a:cubicBezTo>
                <a:cubicBezTo>
                  <a:pt x="62917" y="37814"/>
                  <a:pt x="65836" y="48290"/>
                  <a:pt x="69859" y="48290"/>
                </a:cubicBezTo>
                <a:cubicBezTo>
                  <a:pt x="73657" y="48290"/>
                  <a:pt x="76744" y="37126"/>
                  <a:pt x="76744" y="23405"/>
                </a:cubicBezTo>
                <a:cubicBezTo>
                  <a:pt x="76744" y="10495"/>
                  <a:pt x="73631" y="1"/>
                  <a:pt x="698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523875" y="4908946"/>
            <a:ext cx="4984799" cy="1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5E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4798218"/>
            <a:ext cx="9145500" cy="345299"/>
          </a:xfrm>
          <a:prstGeom prst="rect">
            <a:avLst/>
          </a:prstGeom>
          <a:solidFill>
            <a:srgbClr val="22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05361"/>
            <a:ext cx="1752899" cy="3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4801790"/>
            <a:ext cx="1524000" cy="341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Learning Platforms Engineering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71" name="Shape 271"/>
          <p:cNvSpPr txBox="1"/>
          <p:nvPr>
            <p:ph type="ctrTitle"/>
          </p:nvPr>
        </p:nvSpPr>
        <p:spPr>
          <a:xfrm>
            <a:off x="887475" y="274319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Teams, Roles and Strategy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9350" y="147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1C4587"/>
                </a:solidFill>
              </a:rPr>
              <a:t>One Team, One Deliverable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19350" y="822425"/>
            <a:ext cx="84108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Streamline coordination 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Clear role and responsibility 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Effective decision making process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Consumer focused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Hands-on teams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 &amp;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38800" y="67550"/>
            <a:ext cx="8829600" cy="857400"/>
          </a:xfrm>
          <a:prstGeom prst="rect">
            <a:avLst/>
          </a:prstGeom>
        </p:spPr>
        <p:txBody>
          <a:bodyPr anchorCtr="0" anchor="t" bIns="82825" lIns="82825" rIns="82825" tIns="828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364395"/>
                </a:solidFill>
                <a:latin typeface="Verdana"/>
                <a:ea typeface="Verdana"/>
                <a:cs typeface="Verdana"/>
                <a:sym typeface="Verdana"/>
              </a:rPr>
              <a:t>Learning Platforms - Major Engineering Initiatives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38800" y="473375"/>
            <a:ext cx="8666399" cy="434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Convergence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Why?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Simplify application and integration architecture. Reduce duplicates and promote reuse. 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Speed Up Development by reducing silo development and reuse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	How?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Unified assignment management and gradebook services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Unified and composable UI/UX to support multiple product models.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Mobile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	Why?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 learner centric experience  through mobile devices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Ability to access learning materials at anytime and anywhere.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	How?</a:t>
            </a: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Keep the focus of mobile ready content and mobile development. Goal is to launch by Fall 2016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Globalization Readiness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Why?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ready for global market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How?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PaaS ready packaging and deployment model 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and develop software components that can be  run on small footprint but able to scale up/down as needed.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67425" y="65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ILP &amp; IDG</a:t>
            </a:r>
          </a:p>
        </p:txBody>
      </p:sp>
      <p:graphicFrame>
        <p:nvGraphicFramePr>
          <p:cNvPr id="393" name="Shape 393"/>
          <p:cNvGraphicFramePr/>
          <p:nvPr/>
        </p:nvGraphicFramePr>
        <p:xfrm>
          <a:off x="80950" y="5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{923407BF-5756-42EF-B092-EA6D7F98A587}</a:tableStyleId>
              </a:tblPr>
              <a:tblGrid>
                <a:gridCol w="1238250"/>
                <a:gridCol w="1733550"/>
                <a:gridCol w="1562100"/>
                <a:gridCol w="1676400"/>
                <a:gridCol w="1609725"/>
                <a:gridCol w="1162050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Team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ILP Core - NJ + Offshore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Gradebook - Denver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Assignments - SF + Offshore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PAF &amp; Integrations - Denver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Mobile - Offshore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 Lead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Emily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Katie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Katie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Katie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Product Team Members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Risa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Ryan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Mandy (BA)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Teri (BA)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Andrew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Ellen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Becky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Ryan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Components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ILP Core UI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Content and Players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Policies &amp; Settings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MXL Processing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Localization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ILP Course Management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Gradebook UI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Gradebook Composite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Gradebook Microservices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Calculation Engine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IRR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UI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Microservices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Content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Composite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Scoring Engines 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Globalization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Integrations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PAF v1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(PAF v2)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Channel Proxy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Item Repository &amp; Search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 Manager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Rob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Charu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Richard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 Lead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Rinku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Tom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Lakshmi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Sidd Kory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Richard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Jay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Hari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TPM(s)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Zahra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Marissa W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LVZ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Alexandra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Bhunavah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Program Manager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Sangeetha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Elisabeth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Elisabeth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Elisabeth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UXD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UXR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67425" y="65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ILP &amp; IDG</a:t>
            </a:r>
          </a:p>
        </p:txBody>
      </p:sp>
      <p:graphicFrame>
        <p:nvGraphicFramePr>
          <p:cNvPr id="399" name="Shape 399"/>
          <p:cNvGraphicFramePr/>
          <p:nvPr/>
        </p:nvGraphicFramePr>
        <p:xfrm>
          <a:off x="167425" y="6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{923407BF-5756-42EF-B092-EA6D7F98A587}</a:tableStyleId>
              </a:tblPr>
              <a:tblGrid>
                <a:gridCol w="1130675"/>
                <a:gridCol w="1786600"/>
                <a:gridCol w="1522925"/>
                <a:gridCol w="1621800"/>
                <a:gridCol w="1562475"/>
                <a:gridCol w="1127350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Team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ILP Core - NJ + Offshore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Gradebook - Denver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Assignments - SF + Offshore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PAF &amp; Integrations - Denver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Mobile - Offshore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52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 work from 1H 2016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Fix Production Issues with Brix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TDX Settings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Move to PearsonEd.com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REVEL Adopt IRR (Part 1)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E2E Performance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LMS Integrations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UI Cleanup &amp; Consistency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Efficacy, Content &amp; Product Analytics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Scorable TDX in narrative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TDX Item Preview (Part 1)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UI Convergence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Controlled Feature Release Framework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Personalized Learning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Display Individual Student Results (TDX, BRIX)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 Gradebook Views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LMS Grade Sync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GB Convergence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REVEL Adopt IRR (Part 2)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Creation Redesign Phase 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Prerequisites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New TDX Assignments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Assignments Convergence (Sumatra Server, GRID Assignments)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Finish Learning Tools Framework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Content Service (Q2 work)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TDX Item Preview (Part 2)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PAF to Support EPS as a Repo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PAFv2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2740375" y="747900"/>
            <a:ext cx="3266999" cy="1926299"/>
          </a:xfrm>
          <a:prstGeom prst="roundRect">
            <a:avLst>
              <a:gd fmla="val 16667" name="adj"/>
            </a:avLst>
          </a:prstGeom>
          <a:solidFill>
            <a:srgbClr val="980000">
              <a:alpha val="20000"/>
            </a:srgbClr>
          </a:solidFill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x="192375" y="146990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Team Template </a:t>
            </a:r>
          </a:p>
        </p:txBody>
      </p:sp>
      <p:sp>
        <p:nvSpPr>
          <p:cNvPr id="406" name="Shape 406"/>
          <p:cNvSpPr/>
          <p:nvPr/>
        </p:nvSpPr>
        <p:spPr>
          <a:xfrm>
            <a:off x="3097600" y="954975"/>
            <a:ext cx="2562299" cy="8952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3230950" y="936137"/>
            <a:ext cx="22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UI</a:t>
            </a:r>
          </a:p>
        </p:txBody>
      </p:sp>
      <p:sp>
        <p:nvSpPr>
          <p:cNvPr id="408" name="Shape 408"/>
          <p:cNvSpPr/>
          <p:nvPr/>
        </p:nvSpPr>
        <p:spPr>
          <a:xfrm>
            <a:off x="3097600" y="2236050"/>
            <a:ext cx="2562299" cy="1090499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3240475" y="2293200"/>
            <a:ext cx="22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Composite</a:t>
            </a:r>
          </a:p>
        </p:txBody>
      </p:sp>
      <p:sp>
        <p:nvSpPr>
          <p:cNvPr id="410" name="Shape 410"/>
          <p:cNvSpPr/>
          <p:nvPr/>
        </p:nvSpPr>
        <p:spPr>
          <a:xfrm>
            <a:off x="3107125" y="3632275"/>
            <a:ext cx="2562299" cy="9936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240475" y="3712425"/>
            <a:ext cx="22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Microservices</a:t>
            </a:r>
          </a:p>
        </p:txBody>
      </p:sp>
      <p:sp>
        <p:nvSpPr>
          <p:cNvPr id="412" name="Shape 412"/>
          <p:cNvSpPr/>
          <p:nvPr/>
        </p:nvSpPr>
        <p:spPr>
          <a:xfrm>
            <a:off x="5278825" y="1469250"/>
            <a:ext cx="266699" cy="290399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278825" y="2964675"/>
            <a:ext cx="266699" cy="290399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6391275" y="679050"/>
            <a:ext cx="2486699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Product role extends a little into Composite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6259225" y="2562500"/>
            <a:ext cx="266699" cy="290399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6" name="Shape 416"/>
          <p:cNvCxnSpPr/>
          <p:nvPr/>
        </p:nvCxnSpPr>
        <p:spPr>
          <a:xfrm>
            <a:off x="5412175" y="1802475"/>
            <a:ext cx="0" cy="914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7" name="Shape 417"/>
          <p:cNvCxnSpPr/>
          <p:nvPr/>
        </p:nvCxnSpPr>
        <p:spPr>
          <a:xfrm>
            <a:off x="5412175" y="3250275"/>
            <a:ext cx="0" cy="914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8" name="Shape 418"/>
          <p:cNvSpPr txBox="1"/>
          <p:nvPr/>
        </p:nvSpPr>
        <p:spPr>
          <a:xfrm>
            <a:off x="6639925" y="2522175"/>
            <a:ext cx="2295600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Dev owner/lead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directs work at lower tiers </a:t>
            </a:r>
          </a:p>
        </p:txBody>
      </p:sp>
      <p:sp>
        <p:nvSpPr>
          <p:cNvPr id="419" name="Shape 419"/>
          <p:cNvSpPr/>
          <p:nvPr/>
        </p:nvSpPr>
        <p:spPr>
          <a:xfrm>
            <a:off x="2935675" y="1431300"/>
            <a:ext cx="2876400" cy="12287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950075" y="2760000"/>
            <a:ext cx="2876400" cy="13526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92375" y="2660100"/>
            <a:ext cx="2562299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  <a:latin typeface="Verdana"/>
                <a:ea typeface="Verdana"/>
                <a:cs typeface="Verdana"/>
                <a:sym typeface="Verdana"/>
              </a:rPr>
              <a:t>Dev roles overlap across tiers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9350" y="147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2016 Q1 Proposed Deliverables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66600" y="534725"/>
            <a:ext cx="84108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ILP-Core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Greenhorn Convergence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Sumatra beta requirements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Assignment 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Sumatra Composite Convergence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Learning Tool Integration Framework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Sumatra beta requirements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Gradebook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Gradebook Convergence - REVEL Data architecture support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Ability to send data from REVEL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Sumatra beta requirements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PAF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PAF v2 Phase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DevOps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Define a standard practices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Set up continuous integration pipeline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260825" y="136890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Everything I - Current</a:t>
            </a:r>
          </a:p>
        </p:txBody>
      </p:sp>
      <p:sp>
        <p:nvSpPr>
          <p:cNvPr id="433" name="Shape 433"/>
          <p:cNvSpPr/>
          <p:nvPr/>
        </p:nvSpPr>
        <p:spPr>
          <a:xfrm>
            <a:off x="7176414" y="4240402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Calculation Engine</a:t>
            </a:r>
          </a:p>
        </p:txBody>
      </p:sp>
      <p:sp>
        <p:nvSpPr>
          <p:cNvPr id="434" name="Shape 434"/>
          <p:cNvSpPr/>
          <p:nvPr/>
        </p:nvSpPr>
        <p:spPr>
          <a:xfrm>
            <a:off x="1799891" y="3121661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IRR</a:t>
            </a:r>
          </a:p>
        </p:txBody>
      </p:sp>
      <p:sp>
        <p:nvSpPr>
          <p:cNvPr id="435" name="Shape 435"/>
          <p:cNvSpPr/>
          <p:nvPr/>
        </p:nvSpPr>
        <p:spPr>
          <a:xfrm>
            <a:off x="4143217" y="911009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Sumatra (GH)</a:t>
            </a:r>
          </a:p>
        </p:txBody>
      </p:sp>
      <p:sp>
        <p:nvSpPr>
          <p:cNvPr id="436" name="Shape 436"/>
          <p:cNvSpPr/>
          <p:nvPr/>
        </p:nvSpPr>
        <p:spPr>
          <a:xfrm>
            <a:off x="4954673" y="719300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REVEL (GH)</a:t>
            </a:r>
          </a:p>
        </p:txBody>
      </p:sp>
      <p:sp>
        <p:nvSpPr>
          <p:cNvPr id="437" name="Shape 437"/>
          <p:cNvSpPr/>
          <p:nvPr/>
        </p:nvSpPr>
        <p:spPr>
          <a:xfrm>
            <a:off x="616622" y="1886684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TDX Scoring Engines</a:t>
            </a:r>
          </a:p>
        </p:txBody>
      </p:sp>
      <p:sp>
        <p:nvSpPr>
          <p:cNvPr id="438" name="Shape 438"/>
          <p:cNvSpPr/>
          <p:nvPr/>
        </p:nvSpPr>
        <p:spPr>
          <a:xfrm>
            <a:off x="384302" y="1641406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LAS Scoring Engine</a:t>
            </a:r>
          </a:p>
        </p:txBody>
      </p:sp>
      <p:sp>
        <p:nvSpPr>
          <p:cNvPr id="439" name="Shape 439"/>
          <p:cNvSpPr/>
          <p:nvPr/>
        </p:nvSpPr>
        <p:spPr>
          <a:xfrm>
            <a:off x="4372656" y="3391693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Scoring Policy</a:t>
            </a:r>
          </a:p>
        </p:txBody>
      </p:sp>
      <p:sp>
        <p:nvSpPr>
          <p:cNvPr id="440" name="Shape 440"/>
          <p:cNvSpPr/>
          <p:nvPr/>
        </p:nvSpPr>
        <p:spPr>
          <a:xfrm>
            <a:off x="5332622" y="3262150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Composite</a:t>
            </a:r>
          </a:p>
        </p:txBody>
      </p:sp>
      <p:sp>
        <p:nvSpPr>
          <p:cNvPr id="441" name="Shape 441"/>
          <p:cNvSpPr/>
          <p:nvPr/>
        </p:nvSpPr>
        <p:spPr>
          <a:xfrm>
            <a:off x="4372649" y="3099375"/>
            <a:ext cx="1082399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Course Settings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 BE</a:t>
            </a:r>
          </a:p>
        </p:txBody>
      </p:sp>
      <p:sp>
        <p:nvSpPr>
          <p:cNvPr id="442" name="Shape 442"/>
          <p:cNvSpPr/>
          <p:nvPr/>
        </p:nvSpPr>
        <p:spPr>
          <a:xfrm>
            <a:off x="5332632" y="3873017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Microservices</a:t>
            </a:r>
          </a:p>
        </p:txBody>
      </p:sp>
      <p:sp>
        <p:nvSpPr>
          <p:cNvPr id="443" name="Shape 443"/>
          <p:cNvSpPr/>
          <p:nvPr/>
        </p:nvSpPr>
        <p:spPr>
          <a:xfrm>
            <a:off x="6647544" y="3287589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 Composite</a:t>
            </a:r>
          </a:p>
        </p:txBody>
      </p:sp>
      <p:sp>
        <p:nvSpPr>
          <p:cNvPr id="444" name="Shape 444"/>
          <p:cNvSpPr/>
          <p:nvPr/>
        </p:nvSpPr>
        <p:spPr>
          <a:xfrm>
            <a:off x="6647544" y="3948080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Microservices</a:t>
            </a:r>
          </a:p>
        </p:txBody>
      </p:sp>
      <p:sp>
        <p:nvSpPr>
          <p:cNvPr id="445" name="Shape 445"/>
          <p:cNvSpPr/>
          <p:nvPr/>
        </p:nvSpPr>
        <p:spPr>
          <a:xfrm>
            <a:off x="2124181" y="2873734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PAF</a:t>
            </a:r>
          </a:p>
        </p:txBody>
      </p:sp>
      <p:sp>
        <p:nvSpPr>
          <p:cNvPr id="446" name="Shape 446"/>
          <p:cNvSpPr/>
          <p:nvPr/>
        </p:nvSpPr>
        <p:spPr>
          <a:xfrm>
            <a:off x="6466933" y="744738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UI</a:t>
            </a:r>
          </a:p>
        </p:txBody>
      </p:sp>
      <p:sp>
        <p:nvSpPr>
          <p:cNvPr id="447" name="Shape 447"/>
          <p:cNvSpPr/>
          <p:nvPr/>
        </p:nvSpPr>
        <p:spPr>
          <a:xfrm>
            <a:off x="3216869" y="1816810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LAS Reports</a:t>
            </a:r>
          </a:p>
        </p:txBody>
      </p:sp>
      <p:sp>
        <p:nvSpPr>
          <p:cNvPr id="448" name="Shape 448"/>
          <p:cNvSpPr/>
          <p:nvPr/>
        </p:nvSpPr>
        <p:spPr>
          <a:xfrm>
            <a:off x="3357034" y="2049392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LAS PAF</a:t>
            </a:r>
          </a:p>
        </p:txBody>
      </p:sp>
      <p:sp>
        <p:nvSpPr>
          <p:cNvPr id="449" name="Shape 449"/>
          <p:cNvSpPr/>
          <p:nvPr/>
        </p:nvSpPr>
        <p:spPr>
          <a:xfrm>
            <a:off x="1654352" y="1641401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Sumatra Server</a:t>
            </a:r>
          </a:p>
        </p:txBody>
      </p:sp>
      <p:sp>
        <p:nvSpPr>
          <p:cNvPr id="450" name="Shape 450"/>
          <p:cNvSpPr/>
          <p:nvPr/>
        </p:nvSpPr>
        <p:spPr>
          <a:xfrm>
            <a:off x="1743466" y="1886688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Content</a:t>
            </a:r>
          </a:p>
        </p:txBody>
      </p:sp>
      <p:sp>
        <p:nvSpPr>
          <p:cNvPr id="451" name="Shape 451"/>
          <p:cNvSpPr/>
          <p:nvPr/>
        </p:nvSpPr>
        <p:spPr>
          <a:xfrm>
            <a:off x="2075581" y="3316033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PAF Adapter</a:t>
            </a:r>
          </a:p>
        </p:txBody>
      </p:sp>
      <p:cxnSp>
        <p:nvCxnSpPr>
          <p:cNvPr id="452" name="Shape 452"/>
          <p:cNvCxnSpPr>
            <a:stCxn id="436" idx="1"/>
            <a:endCxn id="438" idx="0"/>
          </p:cNvCxnSpPr>
          <p:nvPr/>
        </p:nvCxnSpPr>
        <p:spPr>
          <a:xfrm flipH="1">
            <a:off x="868673" y="865400"/>
            <a:ext cx="4086000" cy="776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3" name="Shape 453"/>
          <p:cNvCxnSpPr>
            <a:stCxn id="435" idx="1"/>
            <a:endCxn id="449" idx="0"/>
          </p:cNvCxnSpPr>
          <p:nvPr/>
        </p:nvCxnSpPr>
        <p:spPr>
          <a:xfrm flipH="1">
            <a:off x="2138917" y="1057109"/>
            <a:ext cx="2004300" cy="5844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4" name="Shape 454"/>
          <p:cNvCxnSpPr>
            <a:stCxn id="436" idx="2"/>
            <a:endCxn id="447" idx="0"/>
          </p:cNvCxnSpPr>
          <p:nvPr/>
        </p:nvCxnSpPr>
        <p:spPr>
          <a:xfrm rot="5400000">
            <a:off x="4167623" y="545150"/>
            <a:ext cx="805200" cy="17379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5" name="Shape 455"/>
          <p:cNvCxnSpPr>
            <a:stCxn id="450" idx="2"/>
            <a:endCxn id="441" idx="0"/>
          </p:cNvCxnSpPr>
          <p:nvPr/>
        </p:nvCxnSpPr>
        <p:spPr>
          <a:xfrm flipH="1" rot="-5400000">
            <a:off x="3110716" y="1296138"/>
            <a:ext cx="920400" cy="2685899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6" name="Shape 456"/>
          <p:cNvCxnSpPr>
            <a:stCxn id="446" idx="2"/>
            <a:endCxn id="443" idx="0"/>
          </p:cNvCxnSpPr>
          <p:nvPr/>
        </p:nvCxnSpPr>
        <p:spPr>
          <a:xfrm flipH="1" rot="-5400000">
            <a:off x="5916433" y="2071938"/>
            <a:ext cx="2250600" cy="180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7" name="Shape 457"/>
          <p:cNvCxnSpPr>
            <a:stCxn id="443" idx="2"/>
            <a:endCxn id="444" idx="0"/>
          </p:cNvCxnSpPr>
          <p:nvPr/>
        </p:nvCxnSpPr>
        <p:spPr>
          <a:xfrm flipH="1" rot="-5400000">
            <a:off x="6948144" y="3763689"/>
            <a:ext cx="368400" cy="6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8" name="Shape 458"/>
          <p:cNvCxnSpPr>
            <a:stCxn id="437" idx="2"/>
            <a:endCxn id="434" idx="1"/>
          </p:cNvCxnSpPr>
          <p:nvPr/>
        </p:nvCxnSpPr>
        <p:spPr>
          <a:xfrm flipH="1" rot="-5400000">
            <a:off x="905972" y="2374034"/>
            <a:ext cx="1089000" cy="6987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59" name="Shape 459"/>
          <p:cNvCxnSpPr>
            <a:stCxn id="436" idx="2"/>
            <a:endCxn id="440" idx="0"/>
          </p:cNvCxnSpPr>
          <p:nvPr/>
        </p:nvCxnSpPr>
        <p:spPr>
          <a:xfrm flipH="1" rot="-5400000">
            <a:off x="4502873" y="1947800"/>
            <a:ext cx="2250600" cy="378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60" name="Shape 460"/>
          <p:cNvCxnSpPr>
            <a:stCxn id="436" idx="2"/>
            <a:endCxn id="441" idx="0"/>
          </p:cNvCxnSpPr>
          <p:nvPr/>
        </p:nvCxnSpPr>
        <p:spPr>
          <a:xfrm rot="5400000">
            <a:off x="4132523" y="1792850"/>
            <a:ext cx="2088000" cy="5253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61" name="Shape 461"/>
          <p:cNvCxnSpPr>
            <a:stCxn id="440" idx="2"/>
            <a:endCxn id="442" idx="0"/>
          </p:cNvCxnSpPr>
          <p:nvPr/>
        </p:nvCxnSpPr>
        <p:spPr>
          <a:xfrm flipH="1" rot="-5400000">
            <a:off x="5658122" y="3713350"/>
            <a:ext cx="3186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62" name="Shape 462"/>
          <p:cNvSpPr/>
          <p:nvPr/>
        </p:nvSpPr>
        <p:spPr>
          <a:xfrm>
            <a:off x="3976402" y="3873025"/>
            <a:ext cx="11913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GRID Assignment Services</a:t>
            </a:r>
          </a:p>
        </p:txBody>
      </p:sp>
      <p:sp>
        <p:nvSpPr>
          <p:cNvPr id="463" name="Shape 463"/>
          <p:cNvSpPr/>
          <p:nvPr/>
        </p:nvSpPr>
        <p:spPr>
          <a:xfrm>
            <a:off x="4143213" y="719300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464" name="Shape 464"/>
          <p:cNvSpPr/>
          <p:nvPr/>
        </p:nvSpPr>
        <p:spPr>
          <a:xfrm>
            <a:off x="2447586" y="1491685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465" name="Shape 465"/>
          <p:cNvSpPr/>
          <p:nvPr/>
        </p:nvSpPr>
        <p:spPr>
          <a:xfrm>
            <a:off x="4185175" y="2986705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  <p:sp>
        <p:nvSpPr>
          <p:cNvPr id="466" name="Shape 466"/>
          <p:cNvSpPr/>
          <p:nvPr/>
        </p:nvSpPr>
        <p:spPr>
          <a:xfrm>
            <a:off x="4050398" y="1505710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4</a:t>
            </a:r>
          </a:p>
        </p:txBody>
      </p:sp>
      <p:sp>
        <p:nvSpPr>
          <p:cNvPr id="467" name="Shape 467"/>
          <p:cNvSpPr/>
          <p:nvPr/>
        </p:nvSpPr>
        <p:spPr>
          <a:xfrm>
            <a:off x="5979430" y="3046408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6</a:t>
            </a:r>
          </a:p>
        </p:txBody>
      </p:sp>
      <p:sp>
        <p:nvSpPr>
          <p:cNvPr id="468" name="Shape 468"/>
          <p:cNvSpPr/>
          <p:nvPr/>
        </p:nvSpPr>
        <p:spPr>
          <a:xfrm>
            <a:off x="384287" y="4240389"/>
            <a:ext cx="1850400" cy="29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Need to or Must Converge</a:t>
            </a:r>
          </a:p>
        </p:txBody>
      </p:sp>
      <p:sp>
        <p:nvSpPr>
          <p:cNvPr id="469" name="Shape 469"/>
          <p:cNvSpPr/>
          <p:nvPr/>
        </p:nvSpPr>
        <p:spPr>
          <a:xfrm>
            <a:off x="384275" y="3826428"/>
            <a:ext cx="1850400" cy="29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Sumatra Components</a:t>
            </a:r>
          </a:p>
        </p:txBody>
      </p:sp>
      <p:sp>
        <p:nvSpPr>
          <p:cNvPr id="470" name="Shape 470"/>
          <p:cNvSpPr/>
          <p:nvPr/>
        </p:nvSpPr>
        <p:spPr>
          <a:xfrm>
            <a:off x="4214514" y="2217268"/>
            <a:ext cx="322200" cy="2411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5</a:t>
            </a:r>
          </a:p>
        </p:txBody>
      </p:sp>
      <p:sp>
        <p:nvSpPr>
          <p:cNvPr id="471" name="Shape 471"/>
          <p:cNvSpPr/>
          <p:nvPr/>
        </p:nvSpPr>
        <p:spPr>
          <a:xfrm>
            <a:off x="7849907" y="744750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Mobile</a:t>
            </a:r>
          </a:p>
        </p:txBody>
      </p:sp>
      <p:cxnSp>
        <p:nvCxnSpPr>
          <p:cNvPr id="472" name="Shape 472"/>
          <p:cNvCxnSpPr>
            <a:stCxn id="471" idx="2"/>
            <a:endCxn id="440" idx="0"/>
          </p:cNvCxnSpPr>
          <p:nvPr/>
        </p:nvCxnSpPr>
        <p:spPr>
          <a:xfrm rot="5400000">
            <a:off x="5963207" y="890850"/>
            <a:ext cx="2225100" cy="25173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73" name="Shape 473"/>
          <p:cNvCxnSpPr>
            <a:stCxn id="471" idx="2"/>
          </p:cNvCxnSpPr>
          <p:nvPr/>
        </p:nvCxnSpPr>
        <p:spPr>
          <a:xfrm rot="5400000">
            <a:off x="5838557" y="-554699"/>
            <a:ext cx="904200" cy="40875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74" name="Shape 474"/>
          <p:cNvCxnSpPr>
            <a:endCxn id="440" idx="0"/>
          </p:cNvCxnSpPr>
          <p:nvPr/>
        </p:nvCxnSpPr>
        <p:spPr>
          <a:xfrm>
            <a:off x="2623322" y="1786750"/>
            <a:ext cx="3193800" cy="14754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75" name="Shape 475"/>
          <p:cNvSpPr/>
          <p:nvPr/>
        </p:nvSpPr>
        <p:spPr>
          <a:xfrm>
            <a:off x="7849894" y="3262139"/>
            <a:ext cx="969000" cy="29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Global Settings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92375" y="14696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I - 2016</a:t>
            </a:r>
          </a:p>
        </p:txBody>
      </p:sp>
      <p:sp>
        <p:nvSpPr>
          <p:cNvPr id="481" name="Shape 481"/>
          <p:cNvSpPr/>
          <p:nvPr/>
        </p:nvSpPr>
        <p:spPr>
          <a:xfrm>
            <a:off x="6060223" y="3311900"/>
            <a:ext cx="2799000" cy="98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Gradebook Core Services</a:t>
            </a:r>
          </a:p>
        </p:txBody>
      </p:sp>
      <p:sp>
        <p:nvSpPr>
          <p:cNvPr id="482" name="Shape 482"/>
          <p:cNvSpPr/>
          <p:nvPr/>
        </p:nvSpPr>
        <p:spPr>
          <a:xfrm>
            <a:off x="3661375" y="3340034"/>
            <a:ext cx="2114099" cy="922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Assignment Core services</a:t>
            </a:r>
          </a:p>
        </p:txBody>
      </p:sp>
      <p:sp>
        <p:nvSpPr>
          <p:cNvPr id="483" name="Shape 483"/>
          <p:cNvSpPr/>
          <p:nvPr/>
        </p:nvSpPr>
        <p:spPr>
          <a:xfrm>
            <a:off x="3661375" y="2224126"/>
            <a:ext cx="2114099" cy="922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Assignment Composite</a:t>
            </a:r>
          </a:p>
        </p:txBody>
      </p:sp>
      <p:sp>
        <p:nvSpPr>
          <p:cNvPr id="484" name="Shape 484"/>
          <p:cNvSpPr/>
          <p:nvPr/>
        </p:nvSpPr>
        <p:spPr>
          <a:xfrm>
            <a:off x="996575" y="2180325"/>
            <a:ext cx="1588500" cy="922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Scoring Engines</a:t>
            </a:r>
          </a:p>
        </p:txBody>
      </p:sp>
      <p:sp>
        <p:nvSpPr>
          <p:cNvPr id="485" name="Shape 485"/>
          <p:cNvSpPr/>
          <p:nvPr/>
        </p:nvSpPr>
        <p:spPr>
          <a:xfrm>
            <a:off x="7849005" y="3686889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Calculation Engine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3084" y="3956969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IRR</a:t>
            </a:r>
          </a:p>
        </p:txBody>
      </p:sp>
      <p:sp>
        <p:nvSpPr>
          <p:cNvPr id="487" name="Shape 487"/>
          <p:cNvSpPr/>
          <p:nvPr/>
        </p:nvSpPr>
        <p:spPr>
          <a:xfrm>
            <a:off x="4648199" y="943468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 UI (GH)</a:t>
            </a:r>
          </a:p>
        </p:txBody>
      </p:sp>
      <p:sp>
        <p:nvSpPr>
          <p:cNvPr id="488" name="Shape 488"/>
          <p:cNvSpPr/>
          <p:nvPr/>
        </p:nvSpPr>
        <p:spPr>
          <a:xfrm>
            <a:off x="1550326" y="2762193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TDX Scoring Engines ?</a:t>
            </a:r>
          </a:p>
        </p:txBody>
      </p:sp>
      <p:sp>
        <p:nvSpPr>
          <p:cNvPr id="489" name="Shape 489"/>
          <p:cNvSpPr/>
          <p:nvPr/>
        </p:nvSpPr>
        <p:spPr>
          <a:xfrm>
            <a:off x="1111053" y="2489142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 Scoring Engine</a:t>
            </a:r>
          </a:p>
        </p:txBody>
      </p:sp>
      <p:sp>
        <p:nvSpPr>
          <p:cNvPr id="490" name="Shape 490"/>
          <p:cNvSpPr/>
          <p:nvPr/>
        </p:nvSpPr>
        <p:spPr>
          <a:xfrm>
            <a:off x="4082020" y="2812667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Scoring Policy</a:t>
            </a:r>
          </a:p>
        </p:txBody>
      </p:sp>
      <p:sp>
        <p:nvSpPr>
          <p:cNvPr id="491" name="Shape 491"/>
          <p:cNvSpPr/>
          <p:nvPr/>
        </p:nvSpPr>
        <p:spPr>
          <a:xfrm>
            <a:off x="4845893" y="2562005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Composite</a:t>
            </a:r>
          </a:p>
        </p:txBody>
      </p:sp>
      <p:sp>
        <p:nvSpPr>
          <p:cNvPr id="492" name="Shape 492"/>
          <p:cNvSpPr/>
          <p:nvPr/>
        </p:nvSpPr>
        <p:spPr>
          <a:xfrm>
            <a:off x="4689500" y="3648125"/>
            <a:ext cx="986100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Microservices</a:t>
            </a:r>
          </a:p>
        </p:txBody>
      </p:sp>
      <p:sp>
        <p:nvSpPr>
          <p:cNvPr id="493" name="Shape 493"/>
          <p:cNvSpPr/>
          <p:nvPr/>
        </p:nvSpPr>
        <p:spPr>
          <a:xfrm>
            <a:off x="6458550" y="2605704"/>
            <a:ext cx="1285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 Composite</a:t>
            </a:r>
          </a:p>
        </p:txBody>
      </p:sp>
      <p:sp>
        <p:nvSpPr>
          <p:cNvPr id="494" name="Shape 494"/>
          <p:cNvSpPr/>
          <p:nvPr/>
        </p:nvSpPr>
        <p:spPr>
          <a:xfrm>
            <a:off x="6121224" y="3819850"/>
            <a:ext cx="986100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Microservices</a:t>
            </a:r>
          </a:p>
        </p:txBody>
      </p:sp>
      <p:sp>
        <p:nvSpPr>
          <p:cNvPr id="495" name="Shape 495"/>
          <p:cNvSpPr/>
          <p:nvPr/>
        </p:nvSpPr>
        <p:spPr>
          <a:xfrm>
            <a:off x="3073273" y="4125350"/>
            <a:ext cx="1115400" cy="238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PAF</a:t>
            </a:r>
          </a:p>
        </p:txBody>
      </p:sp>
      <p:sp>
        <p:nvSpPr>
          <p:cNvPr id="496" name="Shape 496"/>
          <p:cNvSpPr/>
          <p:nvPr/>
        </p:nvSpPr>
        <p:spPr>
          <a:xfrm>
            <a:off x="5384633" y="1107904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UI</a:t>
            </a:r>
          </a:p>
        </p:txBody>
      </p:sp>
      <p:sp>
        <p:nvSpPr>
          <p:cNvPr id="497" name="Shape 497"/>
          <p:cNvSpPr/>
          <p:nvPr/>
        </p:nvSpPr>
        <p:spPr>
          <a:xfrm>
            <a:off x="3867376" y="2522496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Content</a:t>
            </a:r>
          </a:p>
        </p:txBody>
      </p:sp>
      <p:cxnSp>
        <p:nvCxnSpPr>
          <p:cNvPr id="498" name="Shape 498"/>
          <p:cNvCxnSpPr>
            <a:stCxn id="487" idx="1"/>
            <a:endCxn id="484" idx="0"/>
          </p:cNvCxnSpPr>
          <p:nvPr/>
        </p:nvCxnSpPr>
        <p:spPr>
          <a:xfrm flipH="1">
            <a:off x="1790699" y="1062568"/>
            <a:ext cx="2857500" cy="1117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99" name="Shape 499"/>
          <p:cNvCxnSpPr>
            <a:stCxn id="496" idx="2"/>
            <a:endCxn id="493" idx="0"/>
          </p:cNvCxnSpPr>
          <p:nvPr/>
        </p:nvCxnSpPr>
        <p:spPr>
          <a:xfrm flipH="1" rot="-5400000">
            <a:off x="5833133" y="1337404"/>
            <a:ext cx="1259700" cy="1277099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00" name="Shape 500"/>
          <p:cNvCxnSpPr>
            <a:stCxn id="493" idx="2"/>
            <a:endCxn id="481" idx="0"/>
          </p:cNvCxnSpPr>
          <p:nvPr/>
        </p:nvCxnSpPr>
        <p:spPr>
          <a:xfrm flipH="1" rot="-5400000">
            <a:off x="7090200" y="2942454"/>
            <a:ext cx="380700" cy="358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01" name="Shape 501"/>
          <p:cNvCxnSpPr>
            <a:stCxn id="484" idx="2"/>
          </p:cNvCxnSpPr>
          <p:nvPr/>
        </p:nvCxnSpPr>
        <p:spPr>
          <a:xfrm flipH="1" rot="-5400000">
            <a:off x="3425675" y="1467975"/>
            <a:ext cx="922500" cy="4192200"/>
          </a:xfrm>
          <a:prstGeom prst="curved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02" name="Shape 502"/>
          <p:cNvCxnSpPr>
            <a:stCxn id="487" idx="2"/>
            <a:endCxn id="483" idx="0"/>
          </p:cNvCxnSpPr>
          <p:nvPr/>
        </p:nvCxnSpPr>
        <p:spPr>
          <a:xfrm rot="5400000">
            <a:off x="4381949" y="1518118"/>
            <a:ext cx="1042500" cy="369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03" name="Shape 503"/>
          <p:cNvCxnSpPr>
            <a:stCxn id="483" idx="2"/>
            <a:endCxn id="482" idx="0"/>
          </p:cNvCxnSpPr>
          <p:nvPr/>
        </p:nvCxnSpPr>
        <p:spPr>
          <a:xfrm flipH="1" rot="-5400000">
            <a:off x="4621974" y="3243076"/>
            <a:ext cx="193500" cy="600"/>
          </a:xfrm>
          <a:prstGeom prst="curvedConnector3">
            <a:avLst>
              <a:gd fmla="val 4997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04" name="Shape 504"/>
          <p:cNvSpPr/>
          <p:nvPr/>
        </p:nvSpPr>
        <p:spPr>
          <a:xfrm>
            <a:off x="3768414" y="3646873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Sequence (PAFv2)</a:t>
            </a:r>
          </a:p>
        </p:txBody>
      </p:sp>
      <p:sp>
        <p:nvSpPr>
          <p:cNvPr id="505" name="Shape 505"/>
          <p:cNvSpPr/>
          <p:nvPr/>
        </p:nvSpPr>
        <p:spPr>
          <a:xfrm>
            <a:off x="7888800" y="2601374"/>
            <a:ext cx="1176300" cy="3254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Data Channel Proxy</a:t>
            </a:r>
          </a:p>
        </p:txBody>
      </p:sp>
      <p:sp>
        <p:nvSpPr>
          <p:cNvPr id="506" name="Shape 506"/>
          <p:cNvSpPr/>
          <p:nvPr/>
        </p:nvSpPr>
        <p:spPr>
          <a:xfrm>
            <a:off x="7888806" y="1062624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Admin UI</a:t>
            </a:r>
          </a:p>
        </p:txBody>
      </p:sp>
      <p:sp>
        <p:nvSpPr>
          <p:cNvPr id="507" name="Shape 507"/>
          <p:cNvSpPr/>
          <p:nvPr/>
        </p:nvSpPr>
        <p:spPr>
          <a:xfrm>
            <a:off x="3669665" y="660174"/>
            <a:ext cx="766200" cy="325499"/>
          </a:xfrm>
          <a:prstGeom prst="wedgeRectCallout">
            <a:avLst>
              <a:gd fmla="val 75196" name="adj1"/>
              <a:gd fmla="val 45856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Sumatra + REVEL UI </a:t>
            </a:r>
          </a:p>
        </p:txBody>
      </p:sp>
      <p:sp>
        <p:nvSpPr>
          <p:cNvPr id="508" name="Shape 508"/>
          <p:cNvSpPr/>
          <p:nvPr/>
        </p:nvSpPr>
        <p:spPr>
          <a:xfrm>
            <a:off x="2557300" y="2069224"/>
            <a:ext cx="1115400" cy="555300"/>
          </a:xfrm>
          <a:prstGeom prst="wedgeRectCallout">
            <a:avLst>
              <a:gd fmla="val 75196" name="adj1"/>
              <a:gd fmla="val 45856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LAS-PAF +Assignment Content +  PAF Adapter </a:t>
            </a:r>
          </a:p>
        </p:txBody>
      </p:sp>
      <p:sp>
        <p:nvSpPr>
          <p:cNvPr id="509" name="Shape 509"/>
          <p:cNvSpPr/>
          <p:nvPr/>
        </p:nvSpPr>
        <p:spPr>
          <a:xfrm>
            <a:off x="5500998" y="2000100"/>
            <a:ext cx="912900" cy="325499"/>
          </a:xfrm>
          <a:prstGeom prst="wedgeRectCallout">
            <a:avLst>
              <a:gd fmla="val -48023" name="adj1"/>
              <a:gd fmla="val 94323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+Sumatra Server</a:t>
            </a:r>
          </a:p>
        </p:txBody>
      </p:sp>
      <p:sp>
        <p:nvSpPr>
          <p:cNvPr id="510" name="Shape 510"/>
          <p:cNvSpPr/>
          <p:nvPr/>
        </p:nvSpPr>
        <p:spPr>
          <a:xfrm>
            <a:off x="7245330" y="2143613"/>
            <a:ext cx="766200" cy="325499"/>
          </a:xfrm>
          <a:prstGeom prst="wedgeRectCallout">
            <a:avLst>
              <a:gd fmla="val -42446" name="adj1"/>
              <a:gd fmla="val 107803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+LAS Reports </a:t>
            </a:r>
          </a:p>
        </p:txBody>
      </p:sp>
      <p:sp>
        <p:nvSpPr>
          <p:cNvPr id="511" name="Shape 511"/>
          <p:cNvSpPr/>
          <p:nvPr/>
        </p:nvSpPr>
        <p:spPr>
          <a:xfrm>
            <a:off x="3002233" y="3124755"/>
            <a:ext cx="766200" cy="325499"/>
          </a:xfrm>
          <a:prstGeom prst="wedgeRectCallout">
            <a:avLst>
              <a:gd fmla="val 86195" name="adj1"/>
              <a:gd fmla="val 66474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Next Gen PAF?</a:t>
            </a:r>
          </a:p>
        </p:txBody>
      </p:sp>
      <p:sp>
        <p:nvSpPr>
          <p:cNvPr id="512" name="Shape 512"/>
          <p:cNvSpPr/>
          <p:nvPr/>
        </p:nvSpPr>
        <p:spPr>
          <a:xfrm>
            <a:off x="5905024" y="660174"/>
            <a:ext cx="912900" cy="325499"/>
          </a:xfrm>
          <a:prstGeom prst="wedgeRectCallout">
            <a:avLst>
              <a:gd fmla="val -42917" name="adj1"/>
              <a:gd fmla="val 81128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+ Perf. Dashboard?</a:t>
            </a:r>
          </a:p>
        </p:txBody>
      </p:sp>
      <p:sp>
        <p:nvSpPr>
          <p:cNvPr id="513" name="Shape 513"/>
          <p:cNvSpPr/>
          <p:nvPr/>
        </p:nvSpPr>
        <p:spPr>
          <a:xfrm>
            <a:off x="4367509" y="4194319"/>
            <a:ext cx="912900" cy="325499"/>
          </a:xfrm>
          <a:prstGeom prst="wedgeRectCallout">
            <a:avLst>
              <a:gd fmla="val 56351" name="adj1"/>
              <a:gd fmla="val -10069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+ GRID Assignment Services</a:t>
            </a:r>
          </a:p>
        </p:txBody>
      </p:sp>
      <p:sp>
        <p:nvSpPr>
          <p:cNvPr id="514" name="Shape 514"/>
          <p:cNvSpPr/>
          <p:nvPr/>
        </p:nvSpPr>
        <p:spPr>
          <a:xfrm>
            <a:off x="6765323" y="1046786"/>
            <a:ext cx="879599" cy="23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Mobile</a:t>
            </a:r>
          </a:p>
        </p:txBody>
      </p:sp>
      <p:cxnSp>
        <p:nvCxnSpPr>
          <p:cNvPr id="515" name="Shape 515"/>
          <p:cNvCxnSpPr>
            <a:stCxn id="514" idx="2"/>
            <a:endCxn id="493" idx="0"/>
          </p:cNvCxnSpPr>
          <p:nvPr/>
        </p:nvCxnSpPr>
        <p:spPr>
          <a:xfrm rot="5400000">
            <a:off x="6492923" y="1893386"/>
            <a:ext cx="1320600" cy="1038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16" name="Shape 516"/>
          <p:cNvCxnSpPr>
            <a:stCxn id="514" idx="2"/>
            <a:endCxn id="483" idx="0"/>
          </p:cNvCxnSpPr>
          <p:nvPr/>
        </p:nvCxnSpPr>
        <p:spPr>
          <a:xfrm rot="5400000">
            <a:off x="5492273" y="511136"/>
            <a:ext cx="939000" cy="24867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411787" y="692062"/>
            <a:ext cx="2291999" cy="1043099"/>
          </a:xfrm>
          <a:prstGeom prst="roundRect">
            <a:avLst>
              <a:gd fmla="val 4680" name="adj"/>
            </a:avLst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Mobile</a:t>
            </a:r>
          </a:p>
        </p:txBody>
      </p:sp>
      <p:sp>
        <p:nvSpPr>
          <p:cNvPr id="283" name="Shape 283"/>
          <p:cNvSpPr/>
          <p:nvPr/>
        </p:nvSpPr>
        <p:spPr>
          <a:xfrm>
            <a:off x="3873562" y="4086800"/>
            <a:ext cx="2291999" cy="674999"/>
          </a:xfrm>
          <a:prstGeom prst="roundRect">
            <a:avLst>
              <a:gd fmla="val 4680" name="adj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Support</a:t>
            </a:r>
          </a:p>
        </p:txBody>
      </p:sp>
      <p:sp>
        <p:nvSpPr>
          <p:cNvPr id="284" name="Shape 284"/>
          <p:cNvSpPr/>
          <p:nvPr/>
        </p:nvSpPr>
        <p:spPr>
          <a:xfrm>
            <a:off x="995012" y="2145175"/>
            <a:ext cx="2389799" cy="2177699"/>
          </a:xfrm>
          <a:prstGeom prst="roundRect">
            <a:avLst>
              <a:gd fmla="val 4680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Personalized Learning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PAF, &amp; Integration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745300" y="693350"/>
            <a:ext cx="3387299" cy="1266300"/>
          </a:xfrm>
          <a:prstGeom prst="roundRect">
            <a:avLst>
              <a:gd fmla="val 4680" name="adj"/>
            </a:avLst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ILP-Core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-12" y="0"/>
            <a:ext cx="5085299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Teams</a:t>
            </a:r>
          </a:p>
        </p:txBody>
      </p:sp>
      <p:sp>
        <p:nvSpPr>
          <p:cNvPr id="287" name="Shape 287"/>
          <p:cNvSpPr/>
          <p:nvPr/>
        </p:nvSpPr>
        <p:spPr>
          <a:xfrm>
            <a:off x="3981312" y="1021625"/>
            <a:ext cx="9129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 UI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 Core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51400" y="2170725"/>
            <a:ext cx="2286599" cy="1715700"/>
          </a:xfrm>
          <a:prstGeom prst="roundRect">
            <a:avLst>
              <a:gd fmla="val 941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Assignment Management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1120537" y="3449912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Data Channel Proxy</a:t>
            </a:r>
          </a:p>
        </p:txBody>
      </p:sp>
      <p:sp>
        <p:nvSpPr>
          <p:cNvPr id="290" name="Shape 290"/>
          <p:cNvSpPr/>
          <p:nvPr/>
        </p:nvSpPr>
        <p:spPr>
          <a:xfrm>
            <a:off x="6941350" y="1050862"/>
            <a:ext cx="1360500" cy="52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Mobile</a:t>
            </a:r>
          </a:p>
        </p:txBody>
      </p:sp>
      <p:sp>
        <p:nvSpPr>
          <p:cNvPr id="291" name="Shape 291"/>
          <p:cNvSpPr/>
          <p:nvPr/>
        </p:nvSpPr>
        <p:spPr>
          <a:xfrm>
            <a:off x="6404550" y="2096625"/>
            <a:ext cx="2535000" cy="1785000"/>
          </a:xfrm>
          <a:prstGeom prst="roundRect">
            <a:avLst>
              <a:gd fmla="val 6801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Gradebook</a:t>
            </a:r>
          </a:p>
        </p:txBody>
      </p:sp>
      <p:sp>
        <p:nvSpPr>
          <p:cNvPr id="292" name="Shape 292"/>
          <p:cNvSpPr/>
          <p:nvPr/>
        </p:nvSpPr>
        <p:spPr>
          <a:xfrm>
            <a:off x="7182837" y="2833596"/>
            <a:ext cx="879599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 Composite</a:t>
            </a:r>
          </a:p>
        </p:txBody>
      </p:sp>
      <p:sp>
        <p:nvSpPr>
          <p:cNvPr id="293" name="Shape 293"/>
          <p:cNvSpPr/>
          <p:nvPr/>
        </p:nvSpPr>
        <p:spPr>
          <a:xfrm>
            <a:off x="7851537" y="3305214"/>
            <a:ext cx="912900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Microservices</a:t>
            </a:r>
          </a:p>
        </p:txBody>
      </p:sp>
      <p:sp>
        <p:nvSpPr>
          <p:cNvPr id="294" name="Shape 294"/>
          <p:cNvSpPr/>
          <p:nvPr/>
        </p:nvSpPr>
        <p:spPr>
          <a:xfrm>
            <a:off x="6575662" y="2406343"/>
            <a:ext cx="879599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Calculation Engine</a:t>
            </a:r>
          </a:p>
        </p:txBody>
      </p:sp>
      <p:sp>
        <p:nvSpPr>
          <p:cNvPr id="295" name="Shape 295"/>
          <p:cNvSpPr/>
          <p:nvPr/>
        </p:nvSpPr>
        <p:spPr>
          <a:xfrm>
            <a:off x="6688512" y="3305203"/>
            <a:ext cx="879599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IRR ?</a:t>
            </a:r>
          </a:p>
        </p:txBody>
      </p:sp>
      <p:sp>
        <p:nvSpPr>
          <p:cNvPr id="296" name="Shape 296"/>
          <p:cNvSpPr/>
          <p:nvPr/>
        </p:nvSpPr>
        <p:spPr>
          <a:xfrm>
            <a:off x="7868187" y="2415408"/>
            <a:ext cx="879599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Gradebook UI</a:t>
            </a:r>
          </a:p>
        </p:txBody>
      </p:sp>
      <p:sp>
        <p:nvSpPr>
          <p:cNvPr id="297" name="Shape 297"/>
          <p:cNvSpPr/>
          <p:nvPr/>
        </p:nvSpPr>
        <p:spPr>
          <a:xfrm>
            <a:off x="3951325" y="3336000"/>
            <a:ext cx="1976400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 Scoring Engines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(BRIX, LT, TDX )</a:t>
            </a:r>
            <a:r>
              <a:rPr b="1" lang="en" sz="800">
                <a:latin typeface="Verdana"/>
                <a:ea typeface="Verdana"/>
                <a:cs typeface="Verdana"/>
                <a:sym typeface="Verdana"/>
              </a:rPr>
              <a:t>?</a:t>
            </a:r>
          </a:p>
        </p:txBody>
      </p:sp>
      <p:sp>
        <p:nvSpPr>
          <p:cNvPr id="298" name="Shape 298"/>
          <p:cNvSpPr/>
          <p:nvPr/>
        </p:nvSpPr>
        <p:spPr>
          <a:xfrm>
            <a:off x="4010350" y="1430575"/>
            <a:ext cx="9129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Policy/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Settings</a:t>
            </a:r>
          </a:p>
        </p:txBody>
      </p:sp>
      <p:sp>
        <p:nvSpPr>
          <p:cNvPr id="299" name="Shape 299"/>
          <p:cNvSpPr/>
          <p:nvPr/>
        </p:nvSpPr>
        <p:spPr>
          <a:xfrm>
            <a:off x="5000962" y="2497400"/>
            <a:ext cx="879599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Composite</a:t>
            </a:r>
          </a:p>
        </p:txBody>
      </p:sp>
      <p:sp>
        <p:nvSpPr>
          <p:cNvPr id="300" name="Shape 300"/>
          <p:cNvSpPr/>
          <p:nvPr/>
        </p:nvSpPr>
        <p:spPr>
          <a:xfrm>
            <a:off x="3934662" y="2942800"/>
            <a:ext cx="9129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Microservices</a:t>
            </a:r>
          </a:p>
        </p:txBody>
      </p:sp>
      <p:sp>
        <p:nvSpPr>
          <p:cNvPr id="301" name="Shape 301"/>
          <p:cNvSpPr/>
          <p:nvPr/>
        </p:nvSpPr>
        <p:spPr>
          <a:xfrm>
            <a:off x="5048073" y="2934587"/>
            <a:ext cx="879599" cy="3455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Content</a:t>
            </a:r>
          </a:p>
        </p:txBody>
      </p:sp>
      <p:sp>
        <p:nvSpPr>
          <p:cNvPr id="302" name="Shape 302"/>
          <p:cNvSpPr/>
          <p:nvPr/>
        </p:nvSpPr>
        <p:spPr>
          <a:xfrm>
            <a:off x="3951312" y="2511650"/>
            <a:ext cx="879599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Assignment UI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-29375" y="728130"/>
            <a:ext cx="2389869" cy="1174101"/>
            <a:chOff x="-219000" y="558850"/>
            <a:chExt cx="2769900" cy="1357499"/>
          </a:xfrm>
        </p:grpSpPr>
        <p:sp>
          <p:nvSpPr>
            <p:cNvPr id="304" name="Shape 304"/>
            <p:cNvSpPr/>
            <p:nvPr/>
          </p:nvSpPr>
          <p:spPr>
            <a:xfrm>
              <a:off x="-219000" y="558850"/>
              <a:ext cx="2769900" cy="1357499"/>
            </a:xfrm>
            <a:prstGeom prst="ellipse">
              <a:avLst/>
            </a:prstGeom>
            <a:solidFill>
              <a:srgbClr val="FCE5CD">
                <a:alpha val="35000"/>
              </a:srgbClr>
            </a:solidFill>
            <a:ln cap="flat" cmpd="sng" w="9525">
              <a:solidFill>
                <a:srgbClr val="E69138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1215150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Content 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522744" y="749950"/>
              <a:ext cx="1286399" cy="325499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Content Delivery &amp; CDN 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1042700" y="1298962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Content Pipeline 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2900725" y="1463187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MXL Processing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2900762" y="1041725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Content &amp; Players </a:t>
            </a:r>
          </a:p>
        </p:txBody>
      </p:sp>
      <p:sp>
        <p:nvSpPr>
          <p:cNvPr id="310" name="Shape 310"/>
          <p:cNvSpPr/>
          <p:nvPr/>
        </p:nvSpPr>
        <p:spPr>
          <a:xfrm>
            <a:off x="1158862" y="3013402"/>
            <a:ext cx="9129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PLA</a:t>
            </a:r>
          </a:p>
        </p:txBody>
      </p:sp>
      <p:sp>
        <p:nvSpPr>
          <p:cNvPr id="311" name="Shape 311"/>
          <p:cNvSpPr/>
          <p:nvPr/>
        </p:nvSpPr>
        <p:spPr>
          <a:xfrm>
            <a:off x="1703012" y="3886412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Integration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1120537" y="2576900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Globalization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7957212" y="132950"/>
            <a:ext cx="1110000" cy="528600"/>
          </a:xfrm>
          <a:prstGeom prst="wedgeRectCallout">
            <a:avLst>
              <a:gd fmla="val -75492" name="adj1"/>
              <a:gd fmla="val 489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Architecture </a:t>
            </a:r>
          </a:p>
        </p:txBody>
      </p:sp>
      <p:sp>
        <p:nvSpPr>
          <p:cNvPr id="314" name="Shape 314"/>
          <p:cNvSpPr/>
          <p:nvPr/>
        </p:nvSpPr>
        <p:spPr>
          <a:xfrm>
            <a:off x="6067737" y="3881675"/>
            <a:ext cx="1110000" cy="528600"/>
          </a:xfrm>
          <a:prstGeom prst="wedgeRectCallout">
            <a:avLst>
              <a:gd fmla="val -73115" name="adj1"/>
              <a:gd fmla="val -65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Engineering </a:t>
            </a:r>
          </a:p>
        </p:txBody>
      </p:sp>
      <p:sp>
        <p:nvSpPr>
          <p:cNvPr id="315" name="Shape 315"/>
          <p:cNvSpPr/>
          <p:nvPr/>
        </p:nvSpPr>
        <p:spPr>
          <a:xfrm>
            <a:off x="5138637" y="132937"/>
            <a:ext cx="1110000" cy="528600"/>
          </a:xfrm>
          <a:prstGeom prst="wedgeRectCallout">
            <a:avLst>
              <a:gd fmla="val -83339" name="adj1"/>
              <a:gd fmla="val 534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Product  </a:t>
            </a:r>
          </a:p>
        </p:txBody>
      </p:sp>
      <p:sp>
        <p:nvSpPr>
          <p:cNvPr id="316" name="Shape 316"/>
          <p:cNvSpPr/>
          <p:nvPr/>
        </p:nvSpPr>
        <p:spPr>
          <a:xfrm>
            <a:off x="7868187" y="3776850"/>
            <a:ext cx="1110000" cy="528600"/>
          </a:xfrm>
          <a:prstGeom prst="wedgeRectCallout">
            <a:avLst>
              <a:gd fmla="val -77097" name="adj1"/>
              <a:gd fmla="val -480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Best Practices  </a:t>
            </a:r>
          </a:p>
        </p:txBody>
      </p:sp>
      <p:sp>
        <p:nvSpPr>
          <p:cNvPr id="317" name="Shape 317"/>
          <p:cNvSpPr/>
          <p:nvPr/>
        </p:nvSpPr>
        <p:spPr>
          <a:xfrm>
            <a:off x="54212" y="3776837"/>
            <a:ext cx="1110000" cy="528600"/>
          </a:xfrm>
          <a:prstGeom prst="wedgeRectCallout">
            <a:avLst>
              <a:gd fmla="val 70375" name="adj1"/>
              <a:gd fmla="val -456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DevOps</a:t>
            </a:r>
          </a:p>
        </p:txBody>
      </p:sp>
      <p:sp>
        <p:nvSpPr>
          <p:cNvPr id="318" name="Shape 318"/>
          <p:cNvSpPr/>
          <p:nvPr/>
        </p:nvSpPr>
        <p:spPr>
          <a:xfrm>
            <a:off x="2239925" y="3460037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Item Repo &amp; Search </a:t>
            </a:r>
          </a:p>
        </p:txBody>
      </p:sp>
      <p:sp>
        <p:nvSpPr>
          <p:cNvPr id="319" name="Shape 319"/>
          <p:cNvSpPr/>
          <p:nvPr/>
        </p:nvSpPr>
        <p:spPr>
          <a:xfrm>
            <a:off x="5000962" y="1021612"/>
            <a:ext cx="9738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Localization Service</a:t>
            </a:r>
          </a:p>
        </p:txBody>
      </p:sp>
      <p:sp>
        <p:nvSpPr>
          <p:cNvPr id="320" name="Shape 320"/>
          <p:cNvSpPr/>
          <p:nvPr/>
        </p:nvSpPr>
        <p:spPr>
          <a:xfrm>
            <a:off x="5059075" y="1416712"/>
            <a:ext cx="912900" cy="325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ILP-Course Mgmt</a:t>
            </a:r>
          </a:p>
        </p:txBody>
      </p:sp>
      <p:sp>
        <p:nvSpPr>
          <p:cNvPr id="321" name="Shape 321"/>
          <p:cNvSpPr/>
          <p:nvPr/>
        </p:nvSpPr>
        <p:spPr>
          <a:xfrm>
            <a:off x="2900737" y="562800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806487" y="1984962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450687" y="1959675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590575" y="1974825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239900" y="2608100"/>
            <a:ext cx="973812" cy="782262"/>
            <a:chOff x="2376150" y="2535875"/>
            <a:chExt cx="973812" cy="782262"/>
          </a:xfrm>
        </p:grpSpPr>
        <p:sp>
          <p:nvSpPr>
            <p:cNvPr id="326" name="Shape 326"/>
            <p:cNvSpPr/>
            <p:nvPr/>
          </p:nvSpPr>
          <p:spPr>
            <a:xfrm>
              <a:off x="2376162" y="2535875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PAF v1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2376150" y="2992637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Sequence (PAFv2)</a:t>
              </a:r>
            </a:p>
          </p:txBody>
        </p:sp>
      </p:grpSp>
      <p:sp>
        <p:nvSpPr>
          <p:cNvPr id="328" name="Shape 328"/>
          <p:cNvSpPr/>
          <p:nvPr/>
        </p:nvSpPr>
        <p:spPr>
          <a:xfrm>
            <a:off x="3384812" y="562787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240425" y="1984975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871012" y="1959662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010350" y="1984962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92812" y="4417337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26312" y="4417350"/>
            <a:ext cx="1853700" cy="34559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Dev Leads</a:t>
            </a:r>
          </a:p>
        </p:txBody>
      </p:sp>
      <p:sp>
        <p:nvSpPr>
          <p:cNvPr id="334" name="Shape 334"/>
          <p:cNvSpPr/>
          <p:nvPr/>
        </p:nvSpPr>
        <p:spPr>
          <a:xfrm>
            <a:off x="3708275" y="3973175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661412" y="4417337"/>
            <a:ext cx="344099" cy="3455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771500" y="4464300"/>
            <a:ext cx="1853700" cy="34559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Production support</a:t>
            </a:r>
          </a:p>
        </p:txBody>
      </p:sp>
      <p:grpSp>
        <p:nvGrpSpPr>
          <p:cNvPr id="337" name="Shape 337"/>
          <p:cNvGrpSpPr/>
          <p:nvPr/>
        </p:nvGrpSpPr>
        <p:grpSpPr>
          <a:xfrm>
            <a:off x="3986437" y="4326412"/>
            <a:ext cx="2066250" cy="325499"/>
            <a:chOff x="3034800" y="4557562"/>
            <a:chExt cx="2066250" cy="325499"/>
          </a:xfrm>
        </p:grpSpPr>
        <p:sp>
          <p:nvSpPr>
            <p:cNvPr id="338" name="Shape 338"/>
            <p:cNvSpPr/>
            <p:nvPr/>
          </p:nvSpPr>
          <p:spPr>
            <a:xfrm>
              <a:off x="4127250" y="4557562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Admin Console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034800" y="4557562"/>
              <a:ext cx="973800" cy="325499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Production Support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66600" y="771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66600" y="480375"/>
            <a:ext cx="84108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ILP-Core (NJ, India, SF)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Manager : Ed Cerbone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Development Leads : 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 Cerbone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Gradebook (NJ, Denver)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Manager : Rob Jamison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Leads : Rinku Razdan, Tom Novatin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Assignment (SF, India, Denver)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Manager : Charulatha Sastry 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Leads: LakshmiKanth Padala , Sidd Kory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Personalized Learning and Integration (Denver)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Manager : Richard McKernan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Leads : Richard McKernan, Jay Beldon</a:t>
            </a:r>
          </a:p>
          <a:p>
            <a:pPr indent="-311150" lvl="1" marL="914400" rtl="0">
              <a:spcBef>
                <a:spcPts val="0"/>
              </a:spcBef>
              <a:buFont typeface="Verdana"/>
              <a:buChar char="○"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Mobile (Denver, India )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Manager : Hari Gangadharan 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 Leads : Hari Gangadharan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Production Support ( SF, India, NJ )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72475" y="1357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Role &amp; Responsibility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9350" y="656125"/>
            <a:ext cx="84108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Manager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Effective iteration management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Focus on productivity of the team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Facilitate to unblock team members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Build efficiency within the team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Overall responsible for team’s deliverables, productivity and speed.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 Leads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Deliver application design and solution for development team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Provide technical leadership to the team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 closely with architecture team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Decision makers for design &amp; solutions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 directly with product team and underlying teams for feature development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Balance between tactical vs. strategic solutions and define a path 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Responsible for technical decisions and technical solutions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272475" y="1357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Role &amp; Responsibility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319350" y="656125"/>
            <a:ext cx="84108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Production Support Leads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Provide support and fix production issues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Manage patch releases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Quick turn around to answer support product managers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Overall responsible for production 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 Leads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Lead on focused functional area ( e.g. Content, Player, Scoring and etc.) 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 input to  dev leads for design and solution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72475" y="1357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Decisions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319350" y="656125"/>
            <a:ext cx="84108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Manager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Team level decision on </a:t>
            </a:r>
          </a:p>
          <a:p>
            <a:pPr indent="-311150" lvl="2" marL="1371600" rtl="0">
              <a:spcBef>
                <a:spcPts val="0"/>
              </a:spcBef>
              <a:buSzPct val="100000"/>
              <a:buFont typeface="Verdana"/>
              <a:buChar char="■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deliverables </a:t>
            </a:r>
          </a:p>
          <a:p>
            <a:pPr indent="-311150" lvl="2" marL="1371600" rtl="0">
              <a:spcBef>
                <a:spcPts val="0"/>
              </a:spcBef>
              <a:buSzPct val="100000"/>
              <a:buFont typeface="Verdana"/>
              <a:buChar char="■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iteration logistics</a:t>
            </a:r>
          </a:p>
          <a:p>
            <a:pPr indent="-311150" lvl="2" marL="1371600" rtl="0">
              <a:spcBef>
                <a:spcPts val="0"/>
              </a:spcBef>
              <a:buSzPct val="100000"/>
              <a:buFont typeface="Verdana"/>
              <a:buChar char="■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assignments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Development Leads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Technical decision on </a:t>
            </a:r>
          </a:p>
          <a:p>
            <a:pPr indent="-31115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■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and solution</a:t>
            </a:r>
          </a:p>
          <a:p>
            <a:pPr indent="-31115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■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alignment with larger initiatives across Pearson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Small and targeted discovery team, time-boxed deliberation with right audience, quick decision making process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should be able to make within the team, among development leads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based on data/facts ( No emotional decisions 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9350" y="147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Focus Area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19350" y="400350"/>
            <a:ext cx="84108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Product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Ed Cerbone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Best Practices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Rob Jamison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Char char="○"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Engineering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Charulatha Sastry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DevOps</a:t>
            </a:r>
          </a:p>
          <a:p>
            <a:pPr indent="-31115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Richard McKernan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Architecture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Hari Gangadharan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65125" y="220264"/>
            <a:ext cx="8229600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b="1" lang="en" sz="22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Guiding Principles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65125" y="570750"/>
            <a:ext cx="8485799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Responsibility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are responsible for creating quality products. Consumers will be the judge.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are responsible for delivery of the product for consumers.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Context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 proper contexts with common sense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 explicit about your concerns on product quality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 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Focus on business values you provide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 objective and focus on wildly important deliverables</a:t>
            </a:r>
          </a:p>
          <a:p>
            <a:pPr indent="-311150" lvl="0" marL="914400" rtl="0">
              <a:spcBef>
                <a:spcPts val="0"/>
              </a:spcBef>
              <a:buSzPct val="100000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Meetings are for identifying actions and making decisions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457200" rtl="0">
              <a:spcBef>
                <a:spcPts val="0"/>
              </a:spcBef>
              <a:buSzPct val="100000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Agility and Speed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Build-in Agility, lean and efficient execution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Unblock within hours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NOT stuck in something for days</a:t>
            </a:r>
          </a:p>
          <a:p>
            <a:pPr indent="-3111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speed with efficiency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Disagree but commit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sz="13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t/>
            </a:r>
            <a:endParaRPr b="0" i="0" sz="1300" u="none" cap="none" strike="noStrike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9350" y="147415"/>
            <a:ext cx="8229600" cy="67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Work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66600" y="534725"/>
            <a:ext cx="84108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40% (NFR + Vendor Transition )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10% Production Support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 5% Content and Authoring 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Improvement </a:t>
            </a:r>
          </a:p>
          <a:p>
            <a:pPr indent="-311150" lvl="0" marL="4572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40% Feature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Pearson PowerPoint Blue">
  <a:themeElements>
    <a:clrScheme name="">
      <a:dk1>
        <a:srgbClr val="000000"/>
      </a:dk1>
      <a:lt1>
        <a:srgbClr val="FFFFFF"/>
      </a:lt1>
      <a:dk2>
        <a:srgbClr val="9D1348"/>
      </a:dk2>
      <a:lt2>
        <a:srgbClr val="FBF5EA"/>
      </a:lt2>
      <a:accent1>
        <a:srgbClr val="364395"/>
      </a:accent1>
      <a:accent2>
        <a:srgbClr val="008B5D"/>
      </a:accent2>
      <a:accent3>
        <a:srgbClr val="FFFFFF"/>
      </a:accent3>
      <a:accent4>
        <a:srgbClr val="000000"/>
      </a:accent4>
      <a:accent5>
        <a:srgbClr val="AEB0C8"/>
      </a:accent5>
      <a:accent6>
        <a:srgbClr val="007D53"/>
      </a:accent6>
      <a:hlink>
        <a:srgbClr val="ED6B06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arson PowerPoint Blue">
  <a:themeElements>
    <a:clrScheme name="">
      <a:dk1>
        <a:srgbClr val="000000"/>
      </a:dk1>
      <a:lt1>
        <a:srgbClr val="FFFFFF"/>
      </a:lt1>
      <a:dk2>
        <a:srgbClr val="9D1348"/>
      </a:dk2>
      <a:lt2>
        <a:srgbClr val="FBF5EA"/>
      </a:lt2>
      <a:accent1>
        <a:srgbClr val="364395"/>
      </a:accent1>
      <a:accent2>
        <a:srgbClr val="008B5D"/>
      </a:accent2>
      <a:accent3>
        <a:srgbClr val="FFFFFF"/>
      </a:accent3>
      <a:accent4>
        <a:srgbClr val="000000"/>
      </a:accent4>
      <a:accent5>
        <a:srgbClr val="AEB0C8"/>
      </a:accent5>
      <a:accent6>
        <a:srgbClr val="007D53"/>
      </a:accent6>
      <a:hlink>
        <a:srgbClr val="ED6B06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