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83BE93-B03F-4FB4-8691-59B2408D5D8A}" v="54" dt="2022-08-25T16:34:31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yagu chandran" userId="16cef061a7f4c944" providerId="Windows Live" clId="Web-{D283BE93-B03F-4FB4-8691-59B2408D5D8A}"/>
    <pc:docChg chg="addSld modSld">
      <pc:chgData name="Thiyagu chandran" userId="16cef061a7f4c944" providerId="Windows Live" clId="Web-{D283BE93-B03F-4FB4-8691-59B2408D5D8A}" dt="2022-08-25T16:34:29.613" v="42" actId="20577"/>
      <pc:docMkLst>
        <pc:docMk/>
      </pc:docMkLst>
      <pc:sldChg chg="modSp">
        <pc:chgData name="Thiyagu chandran" userId="16cef061a7f4c944" providerId="Windows Live" clId="Web-{D283BE93-B03F-4FB4-8691-59B2408D5D8A}" dt="2022-08-25T16:30:16.261" v="20" actId="20577"/>
        <pc:sldMkLst>
          <pc:docMk/>
          <pc:sldMk cId="109857222" sldId="256"/>
        </pc:sldMkLst>
        <pc:spChg chg="mod">
          <ac:chgData name="Thiyagu chandran" userId="16cef061a7f4c944" providerId="Windows Live" clId="Web-{D283BE93-B03F-4FB4-8691-59B2408D5D8A}" dt="2022-08-25T16:30:04.042" v="1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hiyagu chandran" userId="16cef061a7f4c944" providerId="Windows Live" clId="Web-{D283BE93-B03F-4FB4-8691-59B2408D5D8A}" dt="2022-08-25T16:30:16.261" v="2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add replId">
        <pc:chgData name="Thiyagu chandran" userId="16cef061a7f4c944" providerId="Windows Live" clId="Web-{D283BE93-B03F-4FB4-8691-59B2408D5D8A}" dt="2022-08-25T16:34:29.613" v="42" actId="20577"/>
        <pc:sldMkLst>
          <pc:docMk/>
          <pc:sldMk cId="504110963" sldId="257"/>
        </pc:sldMkLst>
        <pc:spChg chg="del">
          <ac:chgData name="Thiyagu chandran" userId="16cef061a7f4c944" providerId="Windows Live" clId="Web-{D283BE93-B03F-4FB4-8691-59B2408D5D8A}" dt="2022-08-25T16:30:29.637" v="22"/>
          <ac:spMkLst>
            <pc:docMk/>
            <pc:sldMk cId="504110963" sldId="257"/>
            <ac:spMk id="2" creationId="{00000000-0000-0000-0000-000000000000}"/>
          </ac:spMkLst>
        </pc:spChg>
        <pc:spChg chg="mod">
          <ac:chgData name="Thiyagu chandran" userId="16cef061a7f4c944" providerId="Windows Live" clId="Web-{D283BE93-B03F-4FB4-8691-59B2408D5D8A}" dt="2022-08-25T16:31:12.185" v="28" actId="20577"/>
          <ac:spMkLst>
            <pc:docMk/>
            <pc:sldMk cId="504110963" sldId="257"/>
            <ac:spMk id="3" creationId="{00000000-0000-0000-0000-000000000000}"/>
          </ac:spMkLst>
        </pc:spChg>
        <pc:spChg chg="add del mod">
          <ac:chgData name="Thiyagu chandran" userId="16cef061a7f4c944" providerId="Windows Live" clId="Web-{D283BE93-B03F-4FB4-8691-59B2408D5D8A}" dt="2022-08-25T16:30:32.731" v="23"/>
          <ac:spMkLst>
            <pc:docMk/>
            <pc:sldMk cId="504110963" sldId="257"/>
            <ac:spMk id="5" creationId="{6CF0E94F-70BB-2A24-055E-DA8928B0F50A}"/>
          </ac:spMkLst>
        </pc:spChg>
        <pc:spChg chg="add mod">
          <ac:chgData name="Thiyagu chandran" userId="16cef061a7f4c944" providerId="Windows Live" clId="Web-{D283BE93-B03F-4FB4-8691-59B2408D5D8A}" dt="2022-08-25T16:34:29.613" v="42" actId="20577"/>
          <ac:spMkLst>
            <pc:docMk/>
            <pc:sldMk cId="504110963" sldId="257"/>
            <ac:spMk id="6" creationId="{7AD5FD71-8BA2-D77D-96F0-6B589036B8D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cs typeface="Calibri Light"/>
              </a:rPr>
              <a:t>Azure DevOps</a:t>
            </a:r>
            <a:endParaRPr lang="en-GB" sz="9600" b="1">
              <a:solidFill>
                <a:schemeClr val="accent1">
                  <a:lumMod val="75000"/>
                </a:schemeClr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GB" sz="7000" b="1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Azure Boards - Sprints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333" y="517752"/>
            <a:ext cx="10958285" cy="54052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7000" b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Sprints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D5FD71-8BA2-D77D-96F0-6B589036B8D0}"/>
              </a:ext>
            </a:extLst>
          </p:cNvPr>
          <p:cNvSpPr txBox="1"/>
          <p:nvPr/>
        </p:nvSpPr>
        <p:spPr>
          <a:xfrm>
            <a:off x="684590" y="1809448"/>
            <a:ext cx="10726057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600" dirty="0">
                <a:solidFill>
                  <a:srgbClr val="202124"/>
                </a:solidFill>
                <a:latin typeface="Calibri Light"/>
                <a:cs typeface="arial"/>
              </a:rPr>
              <a:t>Sprints are time-boxed periods of one week to one month, during which a product owner, scrum master, and scrum team work to complete a specific product addition. </a:t>
            </a:r>
            <a:endParaRPr lang="en-US" sz="2600">
              <a:solidFill>
                <a:srgbClr val="000000"/>
              </a:solidFill>
              <a:latin typeface="Calibri Light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600" dirty="0">
                <a:solidFill>
                  <a:srgbClr val="202124"/>
                </a:solidFill>
                <a:latin typeface="Calibri Light"/>
                <a:cs typeface="arial"/>
              </a:rPr>
              <a:t>During a sprint, work is done to create new features based on the user stories and backlog. </a:t>
            </a:r>
            <a:endParaRPr lang="en-US" sz="2600" b="1">
              <a:solidFill>
                <a:srgbClr val="000000"/>
              </a:solidFill>
              <a:latin typeface="Calibri Light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600" dirty="0">
                <a:solidFill>
                  <a:srgbClr val="202124"/>
                </a:solidFill>
                <a:latin typeface="Calibri Light"/>
                <a:cs typeface="arial"/>
              </a:rPr>
              <a:t>A new sprint starts immediately after the current sprint ends</a:t>
            </a:r>
            <a:endParaRPr lang="en-US" sz="2600" b="1"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4110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Azure DevOps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</cp:revision>
  <dcterms:created xsi:type="dcterms:W3CDTF">2022-08-25T16:28:57Z</dcterms:created>
  <dcterms:modified xsi:type="dcterms:W3CDTF">2022-08-25T16:34:40Z</dcterms:modified>
</cp:coreProperties>
</file>