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822B3-EAA1-4BD6-918F-270AA8CCD5C4}" v="224" dt="2022-11-09T10:26:20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u chandran" userId="16cef061a7f4c944" providerId="Windows Live" clId="Web-{A69822B3-EAA1-4BD6-918F-270AA8CCD5C4}"/>
    <pc:docChg chg="addSld modSld addMainMaster delMainMaster">
      <pc:chgData name="Thiyagu chandran" userId="16cef061a7f4c944" providerId="Windows Live" clId="Web-{A69822B3-EAA1-4BD6-918F-270AA8CCD5C4}" dt="2022-11-09T10:26:20.660" v="199"/>
      <pc:docMkLst>
        <pc:docMk/>
      </pc:docMkLst>
      <pc:sldChg chg="addSp delSp modSp mod setBg modClrScheme addAnim chgLayout">
        <pc:chgData name="Thiyagu chandran" userId="16cef061a7f4c944" providerId="Windows Live" clId="Web-{A69822B3-EAA1-4BD6-918F-270AA8CCD5C4}" dt="2022-11-09T10:21:09.528" v="190" actId="1076"/>
        <pc:sldMkLst>
          <pc:docMk/>
          <pc:sldMk cId="109857222" sldId="256"/>
        </pc:sldMkLst>
        <pc:spChg chg="mod">
          <ac:chgData name="Thiyagu chandran" userId="16cef061a7f4c944" providerId="Windows Live" clId="Web-{A69822B3-EAA1-4BD6-918F-270AA8CCD5C4}" dt="2022-11-09T08:58:08.212" v="27" actId="1410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Thiyagu chandran" userId="16cef061a7f4c944" providerId="Windows Live" clId="Web-{A69822B3-EAA1-4BD6-918F-270AA8CCD5C4}" dt="2022-11-09T08:57:49.321" v="2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Thiyagu chandran" userId="16cef061a7f4c944" providerId="Windows Live" clId="Web-{A69822B3-EAA1-4BD6-918F-270AA8CCD5C4}" dt="2022-11-09T08:57:38.118" v="21"/>
          <ac:spMkLst>
            <pc:docMk/>
            <pc:sldMk cId="109857222" sldId="256"/>
            <ac:spMk id="8" creationId="{3E4A0FF0-C01D-4D79-B2A0-DB8ABC7F32C0}"/>
          </ac:spMkLst>
        </pc:spChg>
        <pc:spChg chg="add">
          <ac:chgData name="Thiyagu chandran" userId="16cef061a7f4c944" providerId="Windows Live" clId="Web-{A69822B3-EAA1-4BD6-918F-270AA8CCD5C4}" dt="2022-11-09T08:57:38.118" v="21"/>
          <ac:spMkLst>
            <pc:docMk/>
            <pc:sldMk cId="109857222" sldId="256"/>
            <ac:spMk id="10" creationId="{75BADA6A-2C76-4836-8989-77894EEFDD9F}"/>
          </ac:spMkLst>
        </pc:spChg>
        <pc:grpChg chg="add">
          <ac:chgData name="Thiyagu chandran" userId="16cef061a7f4c944" providerId="Windows Live" clId="Web-{A69822B3-EAA1-4BD6-918F-270AA8CCD5C4}" dt="2022-11-09T08:57:38.118" v="21"/>
          <ac:grpSpMkLst>
            <pc:docMk/>
            <pc:sldMk cId="109857222" sldId="256"/>
            <ac:grpSpMk id="12" creationId="{4A5A234B-C533-4F71-925E-C2E8E3D650E5}"/>
          </ac:grpSpMkLst>
        </pc:grpChg>
        <pc:picChg chg="add mod">
          <ac:chgData name="Thiyagu chandran" userId="16cef061a7f4c944" providerId="Windows Live" clId="Web-{A69822B3-EAA1-4BD6-918F-270AA8CCD5C4}" dt="2022-11-09T10:21:09.528" v="190" actId="1076"/>
          <ac:picMkLst>
            <pc:docMk/>
            <pc:sldMk cId="109857222" sldId="256"/>
            <ac:picMk id="3" creationId="{D1ED753F-96BF-B85E-8040-E79286E7DF1F}"/>
          </ac:picMkLst>
        </pc:picChg>
      </pc:sldChg>
      <pc:sldChg chg="addSp delSp modSp add replId delAnim">
        <pc:chgData name="Thiyagu chandran" userId="16cef061a7f4c944" providerId="Windows Live" clId="Web-{A69822B3-EAA1-4BD6-918F-270AA8CCD5C4}" dt="2022-11-09T10:26:20.660" v="199"/>
        <pc:sldMkLst>
          <pc:docMk/>
          <pc:sldMk cId="616208751" sldId="257"/>
        </pc:sldMkLst>
        <pc:spChg chg="del">
          <ac:chgData name="Thiyagu chandran" userId="16cef061a7f4c944" providerId="Windows Live" clId="Web-{A69822B3-EAA1-4BD6-918F-270AA8CCD5C4}" dt="2022-11-09T08:59:05.901" v="29"/>
          <ac:spMkLst>
            <pc:docMk/>
            <pc:sldMk cId="616208751" sldId="257"/>
            <ac:spMk id="2" creationId="{00000000-0000-0000-0000-000000000000}"/>
          </ac:spMkLst>
        </pc:spChg>
        <pc:spChg chg="add mod">
          <ac:chgData name="Thiyagu chandran" userId="16cef061a7f4c944" providerId="Windows Live" clId="Web-{A69822B3-EAA1-4BD6-918F-270AA8CCD5C4}" dt="2022-11-09T10:17:26.263" v="167" actId="20577"/>
          <ac:spMkLst>
            <pc:docMk/>
            <pc:sldMk cId="616208751" sldId="257"/>
            <ac:spMk id="2" creationId="{F7E3687A-CE51-F918-3534-0AF5A6F3AC48}"/>
          </ac:spMkLst>
        </pc:spChg>
        <pc:spChg chg="add del mod">
          <ac:chgData name="Thiyagu chandran" userId="16cef061a7f4c944" providerId="Windows Live" clId="Web-{A69822B3-EAA1-4BD6-918F-270AA8CCD5C4}" dt="2022-11-09T10:17:21.137" v="165"/>
          <ac:spMkLst>
            <pc:docMk/>
            <pc:sldMk cId="616208751" sldId="257"/>
            <ac:spMk id="3" creationId="{4CC22853-4475-D3F7-C2C4-63F7F0EBDDE7}"/>
          </ac:spMkLst>
        </pc:spChg>
        <pc:spChg chg="add mod">
          <ac:chgData name="Thiyagu chandran" userId="16cef061a7f4c944" providerId="Windows Live" clId="Web-{A69822B3-EAA1-4BD6-918F-270AA8CCD5C4}" dt="2022-11-09T10:18:41.440" v="183" actId="1076"/>
          <ac:spMkLst>
            <pc:docMk/>
            <pc:sldMk cId="616208751" sldId="257"/>
            <ac:spMk id="4" creationId="{B231D043-5BC9-31A7-D8EF-4E08F9FFBF3E}"/>
          </ac:spMkLst>
        </pc:spChg>
        <pc:spChg chg="add mod">
          <ac:chgData name="Thiyagu chandran" userId="16cef061a7f4c944" providerId="Windows Live" clId="Web-{A69822B3-EAA1-4BD6-918F-270AA8CCD5C4}" dt="2022-11-09T10:18:23.470" v="180" actId="20577"/>
          <ac:spMkLst>
            <pc:docMk/>
            <pc:sldMk cId="616208751" sldId="257"/>
            <ac:spMk id="6" creationId="{50A1A296-60C7-F805-2CFD-534A91F1ACB5}"/>
          </ac:spMkLst>
        </pc:spChg>
        <pc:spChg chg="add mod ord">
          <ac:chgData name="Thiyagu chandran" userId="16cef061a7f4c944" providerId="Windows Live" clId="Web-{A69822B3-EAA1-4BD6-918F-270AA8CCD5C4}" dt="2022-11-09T10:26:20.660" v="199"/>
          <ac:spMkLst>
            <pc:docMk/>
            <pc:sldMk cId="616208751" sldId="257"/>
            <ac:spMk id="7" creationId="{C361F254-4B27-4709-8F67-318173CACBE0}"/>
          </ac:spMkLst>
        </pc:spChg>
        <pc:picChg chg="add del mod">
          <ac:chgData name="Thiyagu chandran" userId="16cef061a7f4c944" providerId="Windows Live" clId="Web-{A69822B3-EAA1-4BD6-918F-270AA8CCD5C4}" dt="2022-11-09T10:11:42.051" v="133"/>
          <ac:picMkLst>
            <pc:docMk/>
            <pc:sldMk cId="616208751" sldId="257"/>
            <ac:picMk id="5" creationId="{80BEB01E-8401-4851-B046-BB2BD815DCD6}"/>
          </ac:picMkLst>
        </pc:picChg>
      </pc:sldChg>
      <pc:sldChg chg="addSp delSp modSp add replId">
        <pc:chgData name="Thiyagu chandran" userId="16cef061a7f4c944" providerId="Windows Live" clId="Web-{A69822B3-EAA1-4BD6-918F-270AA8CCD5C4}" dt="2022-11-09T09:04:28.361" v="75"/>
        <pc:sldMkLst>
          <pc:docMk/>
          <pc:sldMk cId="1807070280" sldId="258"/>
        </pc:sldMkLst>
        <pc:spChg chg="mod ord">
          <ac:chgData name="Thiyagu chandran" userId="16cef061a7f4c944" providerId="Windows Live" clId="Web-{A69822B3-EAA1-4BD6-918F-270AA8CCD5C4}" dt="2022-11-09T09:04:28.361" v="75"/>
          <ac:spMkLst>
            <pc:docMk/>
            <pc:sldMk cId="1807070280" sldId="258"/>
            <ac:spMk id="4" creationId="{B231D043-5BC9-31A7-D8EF-4E08F9FFBF3E}"/>
          </ac:spMkLst>
        </pc:spChg>
        <pc:spChg chg="add del">
          <ac:chgData name="Thiyagu chandran" userId="16cef061a7f4c944" providerId="Windows Live" clId="Web-{A69822B3-EAA1-4BD6-918F-270AA8CCD5C4}" dt="2022-11-09T09:04:28.361" v="75"/>
          <ac:spMkLst>
            <pc:docMk/>
            <pc:sldMk cId="1807070280" sldId="258"/>
            <ac:spMk id="8" creationId="{3E4A0FF0-C01D-4D79-B2A0-DB8ABC7F32C0}"/>
          </ac:spMkLst>
        </pc:spChg>
        <pc:spChg chg="add del">
          <ac:chgData name="Thiyagu chandran" userId="16cef061a7f4c944" providerId="Windows Live" clId="Web-{A69822B3-EAA1-4BD6-918F-270AA8CCD5C4}" dt="2022-11-09T09:04:28.361" v="75"/>
          <ac:spMkLst>
            <pc:docMk/>
            <pc:sldMk cId="1807070280" sldId="258"/>
            <ac:spMk id="10" creationId="{75BADA6A-2C76-4836-8989-77894EEFDD9F}"/>
          </ac:spMkLst>
        </pc:spChg>
        <pc:spChg chg="add del">
          <ac:chgData name="Thiyagu chandran" userId="16cef061a7f4c944" providerId="Windows Live" clId="Web-{A69822B3-EAA1-4BD6-918F-270AA8CCD5C4}" dt="2022-11-09T09:04:28.361" v="75"/>
          <ac:spMkLst>
            <pc:docMk/>
            <pc:sldMk cId="1807070280" sldId="258"/>
            <ac:spMk id="21" creationId="{1DB043B4-68C6-45B9-82AC-A5800EADB8DB}"/>
          </ac:spMkLst>
        </pc:spChg>
        <pc:spChg chg="add del">
          <ac:chgData name="Thiyagu chandran" userId="16cef061a7f4c944" providerId="Windows Live" clId="Web-{A69822B3-EAA1-4BD6-918F-270AA8CCD5C4}" dt="2022-11-09T09:04:28.361" v="75"/>
          <ac:spMkLst>
            <pc:docMk/>
            <pc:sldMk cId="1807070280" sldId="258"/>
            <ac:spMk id="23" creationId="{E49CA12F-6E27-4C54-88C4-EE6CE7C473F1}"/>
          </ac:spMkLst>
        </pc:spChg>
        <pc:spChg chg="add del">
          <ac:chgData name="Thiyagu chandran" userId="16cef061a7f4c944" providerId="Windows Live" clId="Web-{A69822B3-EAA1-4BD6-918F-270AA8CCD5C4}" dt="2022-11-09T09:04:28.361" v="75"/>
          <ac:spMkLst>
            <pc:docMk/>
            <pc:sldMk cId="1807070280" sldId="258"/>
            <ac:spMk id="25" creationId="{5337EA23-6703-4C96-9EEB-A408CBDD67BD}"/>
          </ac:spMkLst>
        </pc:spChg>
        <pc:grpChg chg="add del">
          <ac:chgData name="Thiyagu chandran" userId="16cef061a7f4c944" providerId="Windows Live" clId="Web-{A69822B3-EAA1-4BD6-918F-270AA8CCD5C4}" dt="2022-11-09T09:04:28.361" v="75"/>
          <ac:grpSpMkLst>
            <pc:docMk/>
            <pc:sldMk cId="1807070280" sldId="258"/>
            <ac:grpSpMk id="12" creationId="{4A5A234B-C533-4F71-925E-C2E8E3D650E5}"/>
          </ac:grpSpMkLst>
        </pc:grpChg>
        <pc:picChg chg="add mod">
          <ac:chgData name="Thiyagu chandran" userId="16cef061a7f4c944" providerId="Windows Live" clId="Web-{A69822B3-EAA1-4BD6-918F-270AA8CCD5C4}" dt="2022-11-09T09:04:28.361" v="75"/>
          <ac:picMkLst>
            <pc:docMk/>
            <pc:sldMk cId="1807070280" sldId="258"/>
            <ac:picMk id="2" creationId="{9BDC8860-34FC-CAFB-1470-B2890D178CF5}"/>
          </ac:picMkLst>
        </pc:picChg>
        <pc:picChg chg="del">
          <ac:chgData name="Thiyagu chandran" userId="16cef061a7f4c944" providerId="Windows Live" clId="Web-{A69822B3-EAA1-4BD6-918F-270AA8CCD5C4}" dt="2022-11-09T09:02:48.374" v="65"/>
          <ac:picMkLst>
            <pc:docMk/>
            <pc:sldMk cId="1807070280" sldId="258"/>
            <ac:picMk id="5" creationId="{80BEB01E-8401-4851-B046-BB2BD815DCD6}"/>
          </ac:picMkLst>
        </pc:picChg>
      </pc:sldChg>
      <pc:sldChg chg="addSp delSp modSp add replId">
        <pc:chgData name="Thiyagu chandran" userId="16cef061a7f4c944" providerId="Windows Live" clId="Web-{A69822B3-EAA1-4BD6-918F-270AA8CCD5C4}" dt="2022-11-09T09:08:26.991" v="131" actId="14100"/>
        <pc:sldMkLst>
          <pc:docMk/>
          <pc:sldMk cId="3755258314" sldId="259"/>
        </pc:sldMkLst>
        <pc:spChg chg="mod">
          <ac:chgData name="Thiyagu chandran" userId="16cef061a7f4c944" providerId="Windows Live" clId="Web-{A69822B3-EAA1-4BD6-918F-270AA8CCD5C4}" dt="2022-11-09T09:07:03.380" v="127" actId="1076"/>
          <ac:spMkLst>
            <pc:docMk/>
            <pc:sldMk cId="3755258314" sldId="259"/>
            <ac:spMk id="4" creationId="{B231D043-5BC9-31A7-D8EF-4E08F9FFBF3E}"/>
          </ac:spMkLst>
        </pc:spChg>
        <pc:picChg chg="del">
          <ac:chgData name="Thiyagu chandran" userId="16cef061a7f4c944" providerId="Windows Live" clId="Web-{A69822B3-EAA1-4BD6-918F-270AA8CCD5C4}" dt="2022-11-09T09:06:08.472" v="77"/>
          <ac:picMkLst>
            <pc:docMk/>
            <pc:sldMk cId="3755258314" sldId="259"/>
            <ac:picMk id="2" creationId="{9BDC8860-34FC-CAFB-1470-B2890D178CF5}"/>
          </ac:picMkLst>
        </pc:picChg>
        <pc:picChg chg="add mod">
          <ac:chgData name="Thiyagu chandran" userId="16cef061a7f4c944" providerId="Windows Live" clId="Web-{A69822B3-EAA1-4BD6-918F-270AA8CCD5C4}" dt="2022-11-09T09:08:26.991" v="131" actId="14100"/>
          <ac:picMkLst>
            <pc:docMk/>
            <pc:sldMk cId="3755258314" sldId="259"/>
            <ac:picMk id="3" creationId="{54D35FD3-0ACF-FB37-4B87-862CCC0E68A0}"/>
          </ac:picMkLst>
        </pc:picChg>
      </pc:sldChg>
      <pc:sldChg chg="add replId">
        <pc:chgData name="Thiyagu chandran" userId="16cef061a7f4c944" providerId="Windows Live" clId="Web-{A69822B3-EAA1-4BD6-918F-270AA8CCD5C4}" dt="2022-11-09T10:10:50.844" v="132"/>
        <pc:sldMkLst>
          <pc:docMk/>
          <pc:sldMk cId="3323816819" sldId="260"/>
        </pc:sldMkLst>
      </pc:sldChg>
      <pc:sldMasterChg chg="del delSldLayout">
        <pc:chgData name="Thiyagu chandran" userId="16cef061a7f4c944" providerId="Windows Live" clId="Web-{A69822B3-EAA1-4BD6-918F-270AA8CCD5C4}" dt="2022-11-09T08:57:38.118" v="21"/>
        <pc:sldMasterMkLst>
          <pc:docMk/>
          <pc:sldMasterMk cId="2460954070" sldId="2147483660"/>
        </pc:sldMasterMkLst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hiyagu chandran" userId="16cef061a7f4c944" providerId="Windows Live" clId="Web-{A69822B3-EAA1-4BD6-918F-270AA8CCD5C4}" dt="2022-11-09T08:57:38.118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Thiyagu chandran" userId="16cef061a7f4c944" providerId="Windows Live" clId="Web-{A69822B3-EAA1-4BD6-918F-270AA8CCD5C4}" dt="2022-11-09T08:57:38.118" v="21"/>
        <pc:sldMasterMkLst>
          <pc:docMk/>
          <pc:sldMasterMk cId="132049202" sldId="2147483685"/>
        </pc:sldMasterMkLst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3598710139" sldId="2147483674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3439517426" sldId="2147483675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1095601062" sldId="2147483676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2927985144" sldId="2147483677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3023723337" sldId="2147483678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865642913" sldId="2147483679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4151530170" sldId="2147483680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3946362428" sldId="2147483681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1509920411" sldId="2147483682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1618432655" sldId="2147483683"/>
          </pc:sldLayoutMkLst>
        </pc:sldLayoutChg>
        <pc:sldLayoutChg chg="add">
          <pc:chgData name="Thiyagu chandran" userId="16cef061a7f4c944" providerId="Windows Live" clId="Web-{A69822B3-EAA1-4BD6-918F-270AA8CCD5C4}" dt="2022-11-09T08:57:38.118" v="21"/>
          <pc:sldLayoutMkLst>
            <pc:docMk/>
            <pc:sldMasterMk cId="132049202" sldId="2147483685"/>
            <pc:sldLayoutMk cId="510748490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53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4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7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400" y="2266416"/>
            <a:ext cx="9430564" cy="2215991"/>
          </a:xfrm>
        </p:spPr>
        <p:txBody>
          <a:bodyPr anchor="ctr">
            <a:normAutofit/>
          </a:bodyPr>
          <a:lstStyle/>
          <a:p>
            <a:r>
              <a:rPr lang="en-GB" sz="6700" dirty="0">
                <a:cs typeface="Calibri Light"/>
              </a:rPr>
              <a:t>ADO – Delivery Plans</a:t>
            </a:r>
            <a:endParaRPr lang="en-GB" sz="6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ED753F-96BF-B85E-8040-E79286E7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617" y="2587160"/>
            <a:ext cx="2521323" cy="15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231D043-5BC9-31A7-D8EF-4E08F9FF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8362" y="144033"/>
            <a:ext cx="5278811" cy="766979"/>
          </a:xfrm>
        </p:spPr>
        <p:txBody>
          <a:bodyPr>
            <a:noAutofit/>
          </a:bodyPr>
          <a:lstStyle/>
          <a:p>
            <a:r>
              <a:rPr lang="en-GB" sz="5100" dirty="0"/>
              <a:t>Delivery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3687A-CE51-F918-3534-0AF5A6F3AC48}"/>
              </a:ext>
            </a:extLst>
          </p:cNvPr>
          <p:cNvSpPr txBox="1"/>
          <p:nvPr/>
        </p:nvSpPr>
        <p:spPr>
          <a:xfrm>
            <a:off x="645459" y="1216959"/>
            <a:ext cx="1115881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Segoe UI"/>
                <a:cs typeface="Segoe UI"/>
              </a:rPr>
              <a:t>A delivery plan shows the scheduled work items by sprint (iteration path) of selected teams against a calendar view.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Segoe UI"/>
                <a:cs typeface="Segoe UI"/>
              </a:rPr>
              <a:t>Use the Delivery Plans feature to ensure that your teams are aligned with your organizational goals. You can view multiple backlogs and multiple teams across your whole account.</a:t>
            </a:r>
            <a:endParaRPr lang="en-US" sz="22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1A296-60C7-F805-2CFD-534A91F1ACB5}"/>
              </a:ext>
            </a:extLst>
          </p:cNvPr>
          <p:cNvSpPr txBox="1"/>
          <p:nvPr/>
        </p:nvSpPr>
        <p:spPr>
          <a:xfrm>
            <a:off x="925607" y="3290047"/>
            <a:ext cx="10676963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egoe UI"/>
                <a:cs typeface="Segoe UI"/>
              </a:rPr>
              <a:t>Delivery Plans supports these tasks:</a:t>
            </a:r>
          </a:p>
          <a:p>
            <a:endParaRPr lang="en-US" sz="2000" dirty="0">
              <a:latin typeface="Segoe UI"/>
              <a:cs typeface="Segoe UI"/>
            </a:endParaRP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View up to 15 team backlogs, including a mix of backlogs and teams from different projects.</a:t>
            </a: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Add custom portfolio backlogs and epics.</a:t>
            </a: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View work items that span several iterations.</a:t>
            </a: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Reset start date and target date through drag-and-drop borders.</a:t>
            </a: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Add backlog items to a team from a plan.</a:t>
            </a: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View rollup progress of features, epics, and other portfolio items.</a:t>
            </a: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View dependencies that exist between work items.</a:t>
            </a:r>
          </a:p>
          <a:p>
            <a:pPr>
              <a:buChar char="•"/>
            </a:pPr>
            <a:r>
              <a:rPr lang="en-US" dirty="0">
                <a:latin typeface="Segoe UI"/>
                <a:cs typeface="Segoe UI"/>
              </a:rPr>
              <a:t> Enable stakeholders to view plans.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61F254-4B27-4709-8F67-318173CACBE0}"/>
              </a:ext>
            </a:extLst>
          </p:cNvPr>
          <p:cNvSpPr/>
          <p:nvPr/>
        </p:nvSpPr>
        <p:spPr>
          <a:xfrm>
            <a:off x="756397" y="3092823"/>
            <a:ext cx="10264588" cy="339538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0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231D043-5BC9-31A7-D8EF-4E08F9FF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891" y="144033"/>
            <a:ext cx="8281987" cy="766979"/>
          </a:xfrm>
        </p:spPr>
        <p:txBody>
          <a:bodyPr>
            <a:noAutofit/>
          </a:bodyPr>
          <a:lstStyle/>
          <a:p>
            <a:r>
              <a:rPr lang="en-GB" sz="5100" dirty="0"/>
              <a:t>Interact with a plan</a:t>
            </a:r>
          </a:p>
        </p:txBody>
      </p:sp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0BEB01E-8401-4851-B046-BB2BD815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4" y="1005916"/>
            <a:ext cx="11112907" cy="5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231D043-5BC9-31A7-D8EF-4E08F9FF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4" y="-89484"/>
            <a:ext cx="12005954" cy="631786"/>
          </a:xfrm>
        </p:spPr>
        <p:txBody>
          <a:bodyPr>
            <a:noAutofit/>
          </a:bodyPr>
          <a:lstStyle/>
          <a:p>
            <a:r>
              <a:rPr lang="en-GB" sz="5100" dirty="0"/>
              <a:t>Collapse teams for summary</a:t>
            </a:r>
            <a:r>
              <a:rPr lang="en-GB" b="1" dirty="0"/>
              <a:t> </a:t>
            </a:r>
            <a:r>
              <a:rPr lang="en-GB" sz="5100" dirty="0"/>
              <a:t>information</a:t>
            </a:r>
            <a:endParaRPr lang="en-US" sz="5100" dirty="0"/>
          </a:p>
          <a:p>
            <a:endParaRPr lang="en-GB" sz="51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C8860-34FC-CAFB-1470-B2890D17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6" y="908481"/>
            <a:ext cx="10264875" cy="58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7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231D043-5BC9-31A7-D8EF-4E08F9FF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698" y="131742"/>
            <a:ext cx="12005954" cy="631786"/>
          </a:xfrm>
        </p:spPr>
        <p:txBody>
          <a:bodyPr>
            <a:noAutofit/>
          </a:bodyPr>
          <a:lstStyle/>
          <a:p>
            <a:r>
              <a:rPr lang="en-GB" sz="5100" dirty="0"/>
              <a:t>Work that spans one or more iterations</a:t>
            </a:r>
          </a:p>
          <a:p>
            <a:endParaRPr lang="en-GB" sz="5100" dirty="0"/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D35FD3-0ACF-FB37-4B87-862CCC0E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6" y="1068435"/>
            <a:ext cx="11543069" cy="54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3DFloatVTI</vt:lpstr>
      <vt:lpstr>ADO – Delivery Plans</vt:lpstr>
      <vt:lpstr>Delivery plan</vt:lpstr>
      <vt:lpstr>Interact with a plan</vt:lpstr>
      <vt:lpstr>Collapse teams for summary information </vt:lpstr>
      <vt:lpstr>Work that spans one or more iterations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2022-11-09T08:56:52Z</dcterms:created>
  <dcterms:modified xsi:type="dcterms:W3CDTF">2022-11-09T10:26:20Z</dcterms:modified>
</cp:coreProperties>
</file>