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3D16E-387E-4A13-BD50-B26B2CC176C9}" v="346" dt="2022-10-04T14:04:4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CD73D16E-387E-4A13-BD50-B26B2CC176C9}"/>
    <pc:docChg chg="addSld modSld addMainMaster delMainMaster">
      <pc:chgData name="Thiyagu chandran" userId="16cef061a7f4c944" providerId="Windows Live" clId="Web-{CD73D16E-387E-4A13-BD50-B26B2CC176C9}" dt="2022-10-04T14:04:44.935" v="317" actId="1076"/>
      <pc:docMkLst>
        <pc:docMk/>
      </pc:docMkLst>
      <pc:sldChg chg="addSp delSp modSp mod setBg modClrScheme addAnim chgLayout">
        <pc:chgData name="Thiyagu chandran" userId="16cef061a7f4c944" providerId="Windows Live" clId="Web-{CD73D16E-387E-4A13-BD50-B26B2CC176C9}" dt="2022-10-04T10:51:37.976" v="44" actId="1076"/>
        <pc:sldMkLst>
          <pc:docMk/>
          <pc:sldMk cId="109857222" sldId="256"/>
        </pc:sldMkLst>
        <pc:spChg chg="mod">
          <ac:chgData name="Thiyagu chandran" userId="16cef061a7f4c944" providerId="Windows Live" clId="Web-{CD73D16E-387E-4A13-BD50-B26B2CC176C9}" dt="2022-10-04T10:51:37.976" v="44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Thiyagu chandran" userId="16cef061a7f4c944" providerId="Windows Live" clId="Web-{CD73D16E-387E-4A13-BD50-B26B2CC176C9}" dt="2022-10-04T10:37:58.152" v="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hiyagu chandran" userId="16cef061a7f4c944" providerId="Windows Live" clId="Web-{CD73D16E-387E-4A13-BD50-B26B2CC176C9}" dt="2022-10-04T10:37:14.213" v="1"/>
          <ac:spMkLst>
            <pc:docMk/>
            <pc:sldMk cId="109857222" sldId="256"/>
            <ac:spMk id="9" creationId="{0760E4C7-47B8-4356-ABCA-CC9C79E2D2B6}"/>
          </ac:spMkLst>
        </pc:spChg>
        <pc:spChg chg="add del">
          <ac:chgData name="Thiyagu chandran" userId="16cef061a7f4c944" providerId="Windows Live" clId="Web-{CD73D16E-387E-4A13-BD50-B26B2CC176C9}" dt="2022-10-04T10:37:14.213" v="1"/>
          <ac:spMkLst>
            <pc:docMk/>
            <pc:sldMk cId="109857222" sldId="256"/>
            <ac:spMk id="11" creationId="{5E46B165-E118-452A-83D6-DE891373E3DD}"/>
          </ac:spMkLst>
        </pc:spChg>
        <pc:spChg chg="add del">
          <ac:chgData name="Thiyagu chandran" userId="16cef061a7f4c944" providerId="Windows Live" clId="Web-{CD73D16E-387E-4A13-BD50-B26B2CC176C9}" dt="2022-10-04T10:37:48.043" v="7"/>
          <ac:spMkLst>
            <pc:docMk/>
            <pc:sldMk cId="109857222" sldId="256"/>
            <ac:spMk id="13" creationId="{504BBA99-27AB-4A46-A679-B01BBAC6803F}"/>
          </ac:spMkLst>
        </pc:spChg>
        <pc:spChg chg="add del">
          <ac:chgData name="Thiyagu chandran" userId="16cef061a7f4c944" providerId="Windows Live" clId="Web-{CD73D16E-387E-4A13-BD50-B26B2CC176C9}" dt="2022-10-04T10:37:48.043" v="7"/>
          <ac:spMkLst>
            <pc:docMk/>
            <pc:sldMk cId="109857222" sldId="256"/>
            <ac:spMk id="14" creationId="{83AF9C6E-31D5-480C-AE10-9BA3E4ED1A5B}"/>
          </ac:spMkLst>
        </pc:spChg>
        <pc:spChg chg="add del">
          <ac:chgData name="Thiyagu chandran" userId="16cef061a7f4c944" providerId="Windows Live" clId="Web-{CD73D16E-387E-4A13-BD50-B26B2CC176C9}" dt="2022-10-04T10:37:48.043" v="7"/>
          <ac:spMkLst>
            <pc:docMk/>
            <pc:sldMk cId="109857222" sldId="256"/>
            <ac:spMk id="16" creationId="{ED1BE14B-C94E-4A1A-B076-39CCA23043C5}"/>
          </ac:spMkLst>
        </pc:spChg>
        <pc:spChg chg="add">
          <ac:chgData name="Thiyagu chandran" userId="16cef061a7f4c944" providerId="Windows Live" clId="Web-{CD73D16E-387E-4A13-BD50-B26B2CC176C9}" dt="2022-10-04T10:37:48.043" v="7"/>
          <ac:spMkLst>
            <pc:docMk/>
            <pc:sldMk cId="109857222" sldId="256"/>
            <ac:spMk id="21" creationId="{729F2144-48B7-4730-955E-365ECED3ABE0}"/>
          </ac:spMkLst>
        </pc:spChg>
        <pc:spChg chg="add">
          <ac:chgData name="Thiyagu chandran" userId="16cef061a7f4c944" providerId="Windows Live" clId="Web-{CD73D16E-387E-4A13-BD50-B26B2CC176C9}" dt="2022-10-04T10:37:48.043" v="7"/>
          <ac:spMkLst>
            <pc:docMk/>
            <pc:sldMk cId="109857222" sldId="256"/>
            <ac:spMk id="23" creationId="{E765FF50-D2F9-4A4F-86ED-F101E172BA93}"/>
          </ac:spMkLst>
        </pc:spChg>
        <pc:picChg chg="add del">
          <ac:chgData name="Thiyagu chandran" userId="16cef061a7f4c944" providerId="Windows Live" clId="Web-{CD73D16E-387E-4A13-BD50-B26B2CC176C9}" dt="2022-10-04T10:37:14.213" v="1"/>
          <ac:picMkLst>
            <pc:docMk/>
            <pc:sldMk cId="109857222" sldId="256"/>
            <ac:picMk id="4" creationId="{CFECBA3E-C89A-343C-6020-F99D8DC7C417}"/>
          </ac:picMkLst>
        </pc:picChg>
        <pc:picChg chg="add mod ord">
          <ac:chgData name="Thiyagu chandran" userId="16cef061a7f4c944" providerId="Windows Live" clId="Web-{CD73D16E-387E-4A13-BD50-B26B2CC176C9}" dt="2022-10-04T10:37:48.043" v="7"/>
          <ac:picMkLst>
            <pc:docMk/>
            <pc:sldMk cId="109857222" sldId="256"/>
            <ac:picMk id="15" creationId="{851C9F47-A4A2-E6FF-C195-04B0BDE205E2}"/>
          </ac:picMkLst>
        </pc:picChg>
        <pc:picChg chg="add">
          <ac:chgData name="Thiyagu chandran" userId="16cef061a7f4c944" providerId="Windows Live" clId="Web-{CD73D16E-387E-4A13-BD50-B26B2CC176C9}" dt="2022-10-04T10:37:48.043" v="7"/>
          <ac:picMkLst>
            <pc:docMk/>
            <pc:sldMk cId="109857222" sldId="256"/>
            <ac:picMk id="25" creationId="{FFECA84E-1776-4B03-9261-CF74A291DF06}"/>
          </ac:picMkLst>
        </pc:picChg>
        <pc:picChg chg="add">
          <ac:chgData name="Thiyagu chandran" userId="16cef061a7f4c944" providerId="Windows Live" clId="Web-{CD73D16E-387E-4A13-BD50-B26B2CC176C9}" dt="2022-10-04T10:37:48.043" v="7"/>
          <ac:picMkLst>
            <pc:docMk/>
            <pc:sldMk cId="109857222" sldId="256"/>
            <ac:picMk id="27" creationId="{2BFFF490-82EC-4000-BB36-A67FD39E3AD1}"/>
          </ac:picMkLst>
        </pc:picChg>
      </pc:sldChg>
      <pc:sldChg chg="addSp delSp modSp add replId">
        <pc:chgData name="Thiyagu chandran" userId="16cef061a7f4c944" providerId="Windows Live" clId="Web-{CD73D16E-387E-4A13-BD50-B26B2CC176C9}" dt="2022-10-04T14:04:44.935" v="317" actId="1076"/>
        <pc:sldMkLst>
          <pc:docMk/>
          <pc:sldMk cId="2627664930" sldId="257"/>
        </pc:sldMkLst>
        <pc:spChg chg="mod">
          <ac:chgData name="Thiyagu chandran" userId="16cef061a7f4c944" providerId="Windows Live" clId="Web-{CD73D16E-387E-4A13-BD50-B26B2CC176C9}" dt="2022-10-04T11:16:24.054" v="81" actId="20577"/>
          <ac:spMkLst>
            <pc:docMk/>
            <pc:sldMk cId="2627664930" sldId="257"/>
            <ac:spMk id="2" creationId="{00000000-0000-0000-0000-000000000000}"/>
          </ac:spMkLst>
        </pc:spChg>
        <pc:spChg chg="add mod">
          <ac:chgData name="Thiyagu chandran" userId="16cef061a7f4c944" providerId="Windows Live" clId="Web-{CD73D16E-387E-4A13-BD50-B26B2CC176C9}" dt="2022-10-04T14:04:44.935" v="317" actId="1076"/>
          <ac:spMkLst>
            <pc:docMk/>
            <pc:sldMk cId="2627664930" sldId="257"/>
            <ac:spMk id="4" creationId="{55D22C47-6545-E864-130E-E02F72AF61EB}"/>
          </ac:spMkLst>
        </pc:spChg>
        <pc:spChg chg="add mod">
          <ac:chgData name="Thiyagu chandran" userId="16cef061a7f4c944" providerId="Windows Live" clId="Web-{CD73D16E-387E-4A13-BD50-B26B2CC176C9}" dt="2022-10-04T11:47:21.956" v="283" actId="1076"/>
          <ac:spMkLst>
            <pc:docMk/>
            <pc:sldMk cId="2627664930" sldId="257"/>
            <ac:spMk id="11" creationId="{4ABB9390-F607-8CBE-39FE-93DBB23511F4}"/>
          </ac:spMkLst>
        </pc:spChg>
        <pc:spChg chg="add mod">
          <ac:chgData name="Thiyagu chandran" userId="16cef061a7f4c944" providerId="Windows Live" clId="Web-{CD73D16E-387E-4A13-BD50-B26B2CC176C9}" dt="2022-10-04T11:47:21.956" v="282" actId="1076"/>
          <ac:spMkLst>
            <pc:docMk/>
            <pc:sldMk cId="2627664930" sldId="257"/>
            <ac:spMk id="12" creationId="{8FF8ED99-6CEC-C18E-036B-832256C373E7}"/>
          </ac:spMkLst>
        </pc:spChg>
        <pc:spChg chg="add mod">
          <ac:chgData name="Thiyagu chandran" userId="16cef061a7f4c944" providerId="Windows Live" clId="Web-{CD73D16E-387E-4A13-BD50-B26B2CC176C9}" dt="2022-10-04T11:47:21.925" v="277" actId="1076"/>
          <ac:spMkLst>
            <pc:docMk/>
            <pc:sldMk cId="2627664930" sldId="257"/>
            <ac:spMk id="13" creationId="{4EC59A06-1E7B-98B4-3D68-2097C5AA60C4}"/>
          </ac:spMkLst>
        </pc:spChg>
        <pc:spChg chg="add mod">
          <ac:chgData name="Thiyagu chandran" userId="16cef061a7f4c944" providerId="Windows Live" clId="Web-{CD73D16E-387E-4A13-BD50-B26B2CC176C9}" dt="2022-10-04T11:47:21.925" v="278" actId="1076"/>
          <ac:spMkLst>
            <pc:docMk/>
            <pc:sldMk cId="2627664930" sldId="257"/>
            <ac:spMk id="14" creationId="{64523D3D-3E1A-25A4-14BA-ED2751FA918E}"/>
          </ac:spMkLst>
        </pc:spChg>
        <pc:spChg chg="add mod">
          <ac:chgData name="Thiyagu chandran" userId="16cef061a7f4c944" providerId="Windows Live" clId="Web-{CD73D16E-387E-4A13-BD50-B26B2CC176C9}" dt="2022-10-04T11:47:21.925" v="276" actId="1076"/>
          <ac:spMkLst>
            <pc:docMk/>
            <pc:sldMk cId="2627664930" sldId="257"/>
            <ac:spMk id="15" creationId="{480787DF-69A5-BCB7-93E5-4734105BCBDF}"/>
          </ac:spMkLst>
        </pc:spChg>
        <pc:spChg chg="add del mod">
          <ac:chgData name="Thiyagu chandran" userId="16cef061a7f4c944" providerId="Windows Live" clId="Web-{CD73D16E-387E-4A13-BD50-B26B2CC176C9}" dt="2022-10-04T11:44:14.622" v="212"/>
          <ac:spMkLst>
            <pc:docMk/>
            <pc:sldMk cId="2627664930" sldId="257"/>
            <ac:spMk id="16" creationId="{7702D21C-0FD2-9554-6EB3-B0EF3AC9DE89}"/>
          </ac:spMkLst>
        </pc:spChg>
        <pc:picChg chg="add del mod">
          <ac:chgData name="Thiyagu chandran" userId="16cef061a7f4c944" providerId="Windows Live" clId="Web-{CD73D16E-387E-4A13-BD50-B26B2CC176C9}" dt="2022-10-04T11:16:41.320" v="82"/>
          <ac:picMkLst>
            <pc:docMk/>
            <pc:sldMk cId="2627664930" sldId="257"/>
            <ac:picMk id="3" creationId="{58C2E650-D8E4-BBBB-9465-ACEA880889BE}"/>
          </ac:picMkLst>
        </pc:picChg>
        <pc:picChg chg="add mod">
          <ac:chgData name="Thiyagu chandran" userId="16cef061a7f4c944" providerId="Windows Live" clId="Web-{CD73D16E-387E-4A13-BD50-B26B2CC176C9}" dt="2022-10-04T11:47:21.941" v="280" actId="1076"/>
          <ac:picMkLst>
            <pc:docMk/>
            <pc:sldMk cId="2627664930" sldId="257"/>
            <ac:picMk id="5" creationId="{AA3A2DD4-614A-DB4B-D4B5-CCCE1A22F5C7}"/>
          </ac:picMkLst>
        </pc:picChg>
        <pc:picChg chg="add mod">
          <ac:chgData name="Thiyagu chandran" userId="16cef061a7f4c944" providerId="Windows Live" clId="Web-{CD73D16E-387E-4A13-BD50-B26B2CC176C9}" dt="2022-10-04T11:47:21.941" v="281" actId="1076"/>
          <ac:picMkLst>
            <pc:docMk/>
            <pc:sldMk cId="2627664930" sldId="257"/>
            <ac:picMk id="6" creationId="{7A9A04A6-DBE4-1233-5E68-D514FE462E99}"/>
          </ac:picMkLst>
        </pc:picChg>
        <pc:picChg chg="add mod">
          <ac:chgData name="Thiyagu chandran" userId="16cef061a7f4c944" providerId="Windows Live" clId="Web-{CD73D16E-387E-4A13-BD50-B26B2CC176C9}" dt="2022-10-04T11:47:21.941" v="279" actId="1076"/>
          <ac:picMkLst>
            <pc:docMk/>
            <pc:sldMk cId="2627664930" sldId="257"/>
            <ac:picMk id="7" creationId="{748CB2E0-53D7-0BDA-EBDC-5E4EE947E83A}"/>
          </ac:picMkLst>
        </pc:picChg>
        <pc:picChg chg="add mod">
          <ac:chgData name="Thiyagu chandran" userId="16cef061a7f4c944" providerId="Windows Live" clId="Web-{CD73D16E-387E-4A13-BD50-B26B2CC176C9}" dt="2022-10-04T11:47:21.910" v="273" actId="1076"/>
          <ac:picMkLst>
            <pc:docMk/>
            <pc:sldMk cId="2627664930" sldId="257"/>
            <ac:picMk id="8" creationId="{014749AD-27F7-6513-5ABF-F24C2DC2A9FC}"/>
          </ac:picMkLst>
        </pc:picChg>
        <pc:picChg chg="add mod">
          <ac:chgData name="Thiyagu chandran" userId="16cef061a7f4c944" providerId="Windows Live" clId="Web-{CD73D16E-387E-4A13-BD50-B26B2CC176C9}" dt="2022-10-04T11:47:21.910" v="274" actId="1076"/>
          <ac:picMkLst>
            <pc:docMk/>
            <pc:sldMk cId="2627664930" sldId="257"/>
            <ac:picMk id="9" creationId="{2A0AD8A3-182D-180E-704C-D6F25CBDCF10}"/>
          </ac:picMkLst>
        </pc:picChg>
        <pc:picChg chg="add mod">
          <ac:chgData name="Thiyagu chandran" userId="16cef061a7f4c944" providerId="Windows Live" clId="Web-{CD73D16E-387E-4A13-BD50-B26B2CC176C9}" dt="2022-10-04T11:47:21.910" v="275" actId="1076"/>
          <ac:picMkLst>
            <pc:docMk/>
            <pc:sldMk cId="2627664930" sldId="257"/>
            <ac:picMk id="10" creationId="{A71620EC-C760-A000-3003-881B7BF3FDEF}"/>
          </ac:picMkLst>
        </pc:picChg>
        <pc:picChg chg="del">
          <ac:chgData name="Thiyagu chandran" userId="16cef061a7f4c944" providerId="Windows Live" clId="Web-{CD73D16E-387E-4A13-BD50-B26B2CC176C9}" dt="2022-10-04T10:48:49.674" v="14"/>
          <ac:picMkLst>
            <pc:docMk/>
            <pc:sldMk cId="2627664930" sldId="257"/>
            <ac:picMk id="15" creationId="{851C9F47-A4A2-E6FF-C195-04B0BDE205E2}"/>
          </ac:picMkLst>
        </pc:picChg>
        <pc:picChg chg="add del mod">
          <ac:chgData name="Thiyagu chandran" userId="16cef061a7f4c944" providerId="Windows Live" clId="Web-{CD73D16E-387E-4A13-BD50-B26B2CC176C9}" dt="2022-10-04T11:44:14.622" v="211"/>
          <ac:picMkLst>
            <pc:docMk/>
            <pc:sldMk cId="2627664930" sldId="257"/>
            <ac:picMk id="17" creationId="{0D6888B8-6805-D4FB-2C0C-7D3D8EF93D2B}"/>
          </ac:picMkLst>
        </pc:picChg>
      </pc:sldChg>
      <pc:sldChg chg="addSp delSp modSp add replId">
        <pc:chgData name="Thiyagu chandran" userId="16cef061a7f4c944" providerId="Windows Live" clId="Web-{CD73D16E-387E-4A13-BD50-B26B2CC176C9}" dt="2022-10-04T10:52:31.775" v="61" actId="20577"/>
        <pc:sldMkLst>
          <pc:docMk/>
          <pc:sldMk cId="3176757666" sldId="258"/>
        </pc:sldMkLst>
        <pc:spChg chg="mod">
          <ac:chgData name="Thiyagu chandran" userId="16cef061a7f4c944" providerId="Windows Live" clId="Web-{CD73D16E-387E-4A13-BD50-B26B2CC176C9}" dt="2022-10-04T10:52:31.775" v="61" actId="20577"/>
          <ac:spMkLst>
            <pc:docMk/>
            <pc:sldMk cId="3176757666" sldId="258"/>
            <ac:spMk id="2" creationId="{00000000-0000-0000-0000-000000000000}"/>
          </ac:spMkLst>
        </pc:spChg>
        <pc:picChg chg="del">
          <ac:chgData name="Thiyagu chandran" userId="16cef061a7f4c944" providerId="Windows Live" clId="Web-{CD73D16E-387E-4A13-BD50-B26B2CC176C9}" dt="2022-10-04T10:49:26.253" v="21"/>
          <ac:picMkLst>
            <pc:docMk/>
            <pc:sldMk cId="3176757666" sldId="258"/>
            <ac:picMk id="3" creationId="{58C2E650-D8E4-BBBB-9465-ACEA880889BE}"/>
          </ac:picMkLst>
        </pc:picChg>
        <pc:picChg chg="add mod">
          <ac:chgData name="Thiyagu chandran" userId="16cef061a7f4c944" providerId="Windows Live" clId="Web-{CD73D16E-387E-4A13-BD50-B26B2CC176C9}" dt="2022-10-04T10:49:39.801" v="24" actId="14100"/>
          <ac:picMkLst>
            <pc:docMk/>
            <pc:sldMk cId="3176757666" sldId="258"/>
            <ac:picMk id="4" creationId="{FD3A6C23-47D1-6ABB-FE96-6C02B631AE9F}"/>
          </ac:picMkLst>
        </pc:picChg>
      </pc:sldChg>
      <pc:sldChg chg="addSp delSp modSp add replId">
        <pc:chgData name="Thiyagu chandran" userId="16cef061a7f4c944" providerId="Windows Live" clId="Web-{CD73D16E-387E-4A13-BD50-B26B2CC176C9}" dt="2022-10-04T10:52:49.338" v="67" actId="1076"/>
        <pc:sldMkLst>
          <pc:docMk/>
          <pc:sldMk cId="2192870028" sldId="259"/>
        </pc:sldMkLst>
        <pc:spChg chg="mod">
          <ac:chgData name="Thiyagu chandran" userId="16cef061a7f4c944" providerId="Windows Live" clId="Web-{CD73D16E-387E-4A13-BD50-B26B2CC176C9}" dt="2022-10-04T10:52:49.338" v="67" actId="1076"/>
          <ac:spMkLst>
            <pc:docMk/>
            <pc:sldMk cId="2192870028" sldId="259"/>
            <ac:spMk id="2" creationId="{00000000-0000-0000-0000-000000000000}"/>
          </ac:spMkLst>
        </pc:spChg>
        <pc:picChg chg="add mod">
          <ac:chgData name="Thiyagu chandran" userId="16cef061a7f4c944" providerId="Windows Live" clId="Web-{CD73D16E-387E-4A13-BD50-B26B2CC176C9}" dt="2022-10-04T10:50:34.615" v="30" actId="14100"/>
          <ac:picMkLst>
            <pc:docMk/>
            <pc:sldMk cId="2192870028" sldId="259"/>
            <ac:picMk id="3" creationId="{5EE17763-D698-A921-5C88-40A8E6B0BF32}"/>
          </ac:picMkLst>
        </pc:picChg>
        <pc:picChg chg="del">
          <ac:chgData name="Thiyagu chandran" userId="16cef061a7f4c944" providerId="Windows Live" clId="Web-{CD73D16E-387E-4A13-BD50-B26B2CC176C9}" dt="2022-10-04T10:50:17.239" v="26"/>
          <ac:picMkLst>
            <pc:docMk/>
            <pc:sldMk cId="2192870028" sldId="259"/>
            <ac:picMk id="4" creationId="{FD3A6C23-47D1-6ABB-FE96-6C02B631AE9F}"/>
          </ac:picMkLst>
        </pc:picChg>
      </pc:sldChg>
      <pc:sldChg chg="addSp delSp modSp add replId">
        <pc:chgData name="Thiyagu chandran" userId="16cef061a7f4c944" providerId="Windows Live" clId="Web-{CD73D16E-387E-4A13-BD50-B26B2CC176C9}" dt="2022-10-04T10:53:08.729" v="72" actId="1076"/>
        <pc:sldMkLst>
          <pc:docMk/>
          <pc:sldMk cId="2949812980" sldId="260"/>
        </pc:sldMkLst>
        <pc:spChg chg="mod">
          <ac:chgData name="Thiyagu chandran" userId="16cef061a7f4c944" providerId="Windows Live" clId="Web-{CD73D16E-387E-4A13-BD50-B26B2CC176C9}" dt="2022-10-04T10:53:08.729" v="72" actId="1076"/>
          <ac:spMkLst>
            <pc:docMk/>
            <pc:sldMk cId="2949812980" sldId="260"/>
            <ac:spMk id="2" creationId="{00000000-0000-0000-0000-000000000000}"/>
          </ac:spMkLst>
        </pc:spChg>
        <pc:picChg chg="del">
          <ac:chgData name="Thiyagu chandran" userId="16cef061a7f4c944" providerId="Windows Live" clId="Web-{CD73D16E-387E-4A13-BD50-B26B2CC176C9}" dt="2022-10-04T10:50:51.506" v="32"/>
          <ac:picMkLst>
            <pc:docMk/>
            <pc:sldMk cId="2949812980" sldId="260"/>
            <ac:picMk id="3" creationId="{5EE17763-D698-A921-5C88-40A8E6B0BF32}"/>
          </ac:picMkLst>
        </pc:picChg>
        <pc:picChg chg="add mod">
          <ac:chgData name="Thiyagu chandran" userId="16cef061a7f4c944" providerId="Windows Live" clId="Web-{CD73D16E-387E-4A13-BD50-B26B2CC176C9}" dt="2022-10-04T10:51:00.288" v="37" actId="1076"/>
          <ac:picMkLst>
            <pc:docMk/>
            <pc:sldMk cId="2949812980" sldId="260"/>
            <ac:picMk id="4" creationId="{8A133B9B-1635-1B16-099C-BC9A7C52830B}"/>
          </ac:picMkLst>
        </pc:picChg>
      </pc:sldChg>
      <pc:sldChg chg="add replId">
        <pc:chgData name="Thiyagu chandran" userId="16cef061a7f4c944" providerId="Windows Live" clId="Web-{CD73D16E-387E-4A13-BD50-B26B2CC176C9}" dt="2022-10-04T11:16:06.413" v="73"/>
        <pc:sldMkLst>
          <pc:docMk/>
          <pc:sldMk cId="1412938630" sldId="261"/>
        </pc:sldMkLst>
      </pc:sldChg>
      <pc:sldChg chg="addSp delSp modSp add replId">
        <pc:chgData name="Thiyagu chandran" userId="16cef061a7f4c944" providerId="Windows Live" clId="Web-{CD73D16E-387E-4A13-BD50-B26B2CC176C9}" dt="2022-10-04T11:49:03.928" v="314" actId="1076"/>
        <pc:sldMkLst>
          <pc:docMk/>
          <pc:sldMk cId="361870644" sldId="262"/>
        </pc:sldMkLst>
        <pc:spChg chg="add mod">
          <ac:chgData name="Thiyagu chandran" userId="16cef061a7f4c944" providerId="Windows Live" clId="Web-{CD73D16E-387E-4A13-BD50-B26B2CC176C9}" dt="2022-10-04T11:48:55.616" v="312" actId="1076"/>
          <ac:spMkLst>
            <pc:docMk/>
            <pc:sldMk cId="361870644" sldId="262"/>
            <ac:spMk id="3" creationId="{5193EB63-F7CF-FAC4-F33E-54F77BB64EAE}"/>
          </ac:spMkLst>
        </pc:spChg>
        <pc:spChg chg="del">
          <ac:chgData name="Thiyagu chandran" userId="16cef061a7f4c944" providerId="Windows Live" clId="Web-{CD73D16E-387E-4A13-BD50-B26B2CC176C9}" dt="2022-10-04T11:40:05.364" v="154"/>
          <ac:spMkLst>
            <pc:docMk/>
            <pc:sldMk cId="361870644" sldId="262"/>
            <ac:spMk id="4" creationId="{55D22C47-6545-E864-130E-E02F72AF61EB}"/>
          </ac:spMkLst>
        </pc:spChg>
        <pc:spChg chg="del">
          <ac:chgData name="Thiyagu chandran" userId="16cef061a7f4c944" providerId="Windows Live" clId="Web-{CD73D16E-387E-4A13-BD50-B26B2CC176C9}" dt="2022-10-04T11:40:05.349" v="147"/>
          <ac:spMkLst>
            <pc:docMk/>
            <pc:sldMk cId="361870644" sldId="262"/>
            <ac:spMk id="11" creationId="{4ABB9390-F607-8CBE-39FE-93DBB23511F4}"/>
          </ac:spMkLst>
        </pc:spChg>
        <pc:spChg chg="del">
          <ac:chgData name="Thiyagu chandran" userId="16cef061a7f4c944" providerId="Windows Live" clId="Web-{CD73D16E-387E-4A13-BD50-B26B2CC176C9}" dt="2022-10-04T11:40:13.552" v="159"/>
          <ac:spMkLst>
            <pc:docMk/>
            <pc:sldMk cId="361870644" sldId="262"/>
            <ac:spMk id="12" creationId="{8FF8ED99-6CEC-C18E-036B-832256C373E7}"/>
          </ac:spMkLst>
        </pc:spChg>
        <pc:spChg chg="del">
          <ac:chgData name="Thiyagu chandran" userId="16cef061a7f4c944" providerId="Windows Live" clId="Web-{CD73D16E-387E-4A13-BD50-B26B2CC176C9}" dt="2022-10-04T11:40:05.349" v="146"/>
          <ac:spMkLst>
            <pc:docMk/>
            <pc:sldMk cId="361870644" sldId="262"/>
            <ac:spMk id="13" creationId="{4EC59A06-1E7B-98B4-3D68-2097C5AA60C4}"/>
          </ac:spMkLst>
        </pc:spChg>
        <pc:spChg chg="del">
          <ac:chgData name="Thiyagu chandran" userId="16cef061a7f4c944" providerId="Windows Live" clId="Web-{CD73D16E-387E-4A13-BD50-B26B2CC176C9}" dt="2022-10-04T11:40:05.349" v="145"/>
          <ac:spMkLst>
            <pc:docMk/>
            <pc:sldMk cId="361870644" sldId="262"/>
            <ac:spMk id="14" creationId="{64523D3D-3E1A-25A4-14BA-ED2751FA918E}"/>
          </ac:spMkLst>
        </pc:spChg>
        <pc:spChg chg="del mod">
          <ac:chgData name="Thiyagu chandran" userId="16cef061a7f4c944" providerId="Windows Live" clId="Web-{CD73D16E-387E-4A13-BD50-B26B2CC176C9}" dt="2022-10-04T11:40:12.302" v="158"/>
          <ac:spMkLst>
            <pc:docMk/>
            <pc:sldMk cId="361870644" sldId="262"/>
            <ac:spMk id="15" creationId="{480787DF-69A5-BCB7-93E5-4734105BCBDF}"/>
          </ac:spMkLst>
        </pc:spChg>
        <pc:spChg chg="del">
          <ac:chgData name="Thiyagu chandran" userId="16cef061a7f4c944" providerId="Windows Live" clId="Web-{CD73D16E-387E-4A13-BD50-B26B2CC176C9}" dt="2022-10-04T11:40:08.833" v="156"/>
          <ac:spMkLst>
            <pc:docMk/>
            <pc:sldMk cId="361870644" sldId="262"/>
            <ac:spMk id="16" creationId="{7702D21C-0FD2-9554-6EB3-B0EF3AC9DE89}"/>
          </ac:spMkLst>
        </pc:spChg>
        <pc:spChg chg="add mod">
          <ac:chgData name="Thiyagu chandran" userId="16cef061a7f4c944" providerId="Windows Live" clId="Web-{CD73D16E-387E-4A13-BD50-B26B2CC176C9}" dt="2022-10-04T11:49:03.928" v="314" actId="1076"/>
          <ac:spMkLst>
            <pc:docMk/>
            <pc:sldMk cId="361870644" sldId="262"/>
            <ac:spMk id="26" creationId="{463E7AA3-17A2-0C16-EFB6-540D43D88FBB}"/>
          </ac:spMkLst>
        </pc:spChg>
        <pc:spChg chg="add mod">
          <ac:chgData name="Thiyagu chandran" userId="16cef061a7f4c944" providerId="Windows Live" clId="Web-{CD73D16E-387E-4A13-BD50-B26B2CC176C9}" dt="2022-10-04T11:48:58.803" v="313" actId="1076"/>
          <ac:spMkLst>
            <pc:docMk/>
            <pc:sldMk cId="361870644" sldId="262"/>
            <ac:spMk id="28" creationId="{5475C436-AB0F-3C24-23A6-67B8956CA354}"/>
          </ac:spMkLst>
        </pc:spChg>
        <pc:spChg chg="add mod">
          <ac:chgData name="Thiyagu chandran" userId="16cef061a7f4c944" providerId="Windows Live" clId="Web-{CD73D16E-387E-4A13-BD50-B26B2CC176C9}" dt="2022-10-04T11:48:38.849" v="308"/>
          <ac:spMkLst>
            <pc:docMk/>
            <pc:sldMk cId="361870644" sldId="262"/>
            <ac:spMk id="29" creationId="{7C5E3E3C-F73F-516E-9554-39052B0BA87D}"/>
          </ac:spMkLst>
        </pc:spChg>
        <pc:spChg chg="add mod">
          <ac:chgData name="Thiyagu chandran" userId="16cef061a7f4c944" providerId="Windows Live" clId="Web-{CD73D16E-387E-4A13-BD50-B26B2CC176C9}" dt="2022-10-04T11:48:46.397" v="310" actId="20577"/>
          <ac:spMkLst>
            <pc:docMk/>
            <pc:sldMk cId="361870644" sldId="262"/>
            <ac:spMk id="30" creationId="{160CECDC-3B13-FB9D-ABD4-95969D783EC1}"/>
          </ac:spMkLst>
        </pc:spChg>
        <pc:picChg chg="del">
          <ac:chgData name="Thiyagu chandran" userId="16cef061a7f4c944" providerId="Windows Live" clId="Web-{CD73D16E-387E-4A13-BD50-B26B2CC176C9}" dt="2022-10-04T11:40:05.364" v="153"/>
          <ac:picMkLst>
            <pc:docMk/>
            <pc:sldMk cId="361870644" sldId="262"/>
            <ac:picMk id="5" creationId="{AA3A2DD4-614A-DB4B-D4B5-CCCE1A22F5C7}"/>
          </ac:picMkLst>
        </pc:picChg>
        <pc:picChg chg="del">
          <ac:chgData name="Thiyagu chandran" userId="16cef061a7f4c944" providerId="Windows Live" clId="Web-{CD73D16E-387E-4A13-BD50-B26B2CC176C9}" dt="2022-10-04T11:40:05.364" v="152"/>
          <ac:picMkLst>
            <pc:docMk/>
            <pc:sldMk cId="361870644" sldId="262"/>
            <ac:picMk id="6" creationId="{7A9A04A6-DBE4-1233-5E68-D514FE462E99}"/>
          </ac:picMkLst>
        </pc:picChg>
        <pc:picChg chg="del">
          <ac:chgData name="Thiyagu chandran" userId="16cef061a7f4c944" providerId="Windows Live" clId="Web-{CD73D16E-387E-4A13-BD50-B26B2CC176C9}" dt="2022-10-04T11:40:05.364" v="151"/>
          <ac:picMkLst>
            <pc:docMk/>
            <pc:sldMk cId="361870644" sldId="262"/>
            <ac:picMk id="7" creationId="{748CB2E0-53D7-0BDA-EBDC-5E4EE947E83A}"/>
          </ac:picMkLst>
        </pc:picChg>
        <pc:picChg chg="del">
          <ac:chgData name="Thiyagu chandran" userId="16cef061a7f4c944" providerId="Windows Live" clId="Web-{CD73D16E-387E-4A13-BD50-B26B2CC176C9}" dt="2022-10-04T11:40:05.349" v="150"/>
          <ac:picMkLst>
            <pc:docMk/>
            <pc:sldMk cId="361870644" sldId="262"/>
            <ac:picMk id="8" creationId="{014749AD-27F7-6513-5ABF-F24C2DC2A9FC}"/>
          </ac:picMkLst>
        </pc:picChg>
        <pc:picChg chg="del">
          <ac:chgData name="Thiyagu chandran" userId="16cef061a7f4c944" providerId="Windows Live" clId="Web-{CD73D16E-387E-4A13-BD50-B26B2CC176C9}" dt="2022-10-04T11:40:05.349" v="149"/>
          <ac:picMkLst>
            <pc:docMk/>
            <pc:sldMk cId="361870644" sldId="262"/>
            <ac:picMk id="9" creationId="{2A0AD8A3-182D-180E-704C-D6F25CBDCF10}"/>
          </ac:picMkLst>
        </pc:picChg>
        <pc:picChg chg="del">
          <ac:chgData name="Thiyagu chandran" userId="16cef061a7f4c944" providerId="Windows Live" clId="Web-{CD73D16E-387E-4A13-BD50-B26B2CC176C9}" dt="2022-10-04T11:40:05.349" v="148"/>
          <ac:picMkLst>
            <pc:docMk/>
            <pc:sldMk cId="361870644" sldId="262"/>
            <ac:picMk id="10" creationId="{A71620EC-C760-A000-3003-881B7BF3FDEF}"/>
          </ac:picMkLst>
        </pc:picChg>
        <pc:picChg chg="del">
          <ac:chgData name="Thiyagu chandran" userId="16cef061a7f4c944" providerId="Windows Live" clId="Web-{CD73D16E-387E-4A13-BD50-B26B2CC176C9}" dt="2022-10-04T11:40:08.833" v="155"/>
          <ac:picMkLst>
            <pc:docMk/>
            <pc:sldMk cId="361870644" sldId="262"/>
            <ac:picMk id="17" creationId="{0D6888B8-6805-D4FB-2C0C-7D3D8EF93D2B}"/>
          </ac:picMkLst>
        </pc:picChg>
        <pc:picChg chg="add mod">
          <ac:chgData name="Thiyagu chandran" userId="16cef061a7f4c944" providerId="Windows Live" clId="Web-{CD73D16E-387E-4A13-BD50-B26B2CC176C9}" dt="2022-10-04T11:48:15.911" v="306" actId="1076"/>
          <ac:picMkLst>
            <pc:docMk/>
            <pc:sldMk cId="361870644" sldId="262"/>
            <ac:picMk id="18" creationId="{6028EC05-6667-E268-E9D5-1F6BFD1ED431}"/>
          </ac:picMkLst>
        </pc:picChg>
        <pc:picChg chg="add del mod">
          <ac:chgData name="Thiyagu chandran" userId="16cef061a7f4c944" providerId="Windows Live" clId="Web-{CD73D16E-387E-4A13-BD50-B26B2CC176C9}" dt="2022-10-04T11:41:44.180" v="180"/>
          <ac:picMkLst>
            <pc:docMk/>
            <pc:sldMk cId="361870644" sldId="262"/>
            <ac:picMk id="19" creationId="{C21BDC4C-F444-8A35-EEA6-1750857F9820}"/>
          </ac:picMkLst>
        </pc:picChg>
        <pc:picChg chg="add mod">
          <ac:chgData name="Thiyagu chandran" userId="16cef061a7f4c944" providerId="Windows Live" clId="Web-{CD73D16E-387E-4A13-BD50-B26B2CC176C9}" dt="2022-10-04T11:48:11.552" v="305" actId="1076"/>
          <ac:picMkLst>
            <pc:docMk/>
            <pc:sldMk cId="361870644" sldId="262"/>
            <ac:picMk id="20" creationId="{683F39DD-9201-A80B-A8C0-A8BAB940846D}"/>
          </ac:picMkLst>
        </pc:picChg>
        <pc:picChg chg="add mod">
          <ac:chgData name="Thiyagu chandran" userId="16cef061a7f4c944" providerId="Windows Live" clId="Web-{CD73D16E-387E-4A13-BD50-B26B2CC176C9}" dt="2022-10-04T11:48:10.083" v="304" actId="1076"/>
          <ac:picMkLst>
            <pc:docMk/>
            <pc:sldMk cId="361870644" sldId="262"/>
            <ac:picMk id="22" creationId="{4A776C22-A1F9-A29E-3D3C-669ADD1FB58F}"/>
          </ac:picMkLst>
        </pc:picChg>
        <pc:picChg chg="add mod">
          <ac:chgData name="Thiyagu chandran" userId="16cef061a7f4c944" providerId="Windows Live" clId="Web-{CD73D16E-387E-4A13-BD50-B26B2CC176C9}" dt="2022-10-04T11:48:08.130" v="303" actId="1076"/>
          <ac:picMkLst>
            <pc:docMk/>
            <pc:sldMk cId="361870644" sldId="262"/>
            <ac:picMk id="24" creationId="{465D84DE-D074-68D8-C39C-167450B37DC0}"/>
          </ac:picMkLst>
        </pc:picChg>
        <pc:picChg chg="add mod">
          <ac:chgData name="Thiyagu chandran" userId="16cef061a7f4c944" providerId="Windows Live" clId="Web-{CD73D16E-387E-4A13-BD50-B26B2CC176C9}" dt="2022-10-04T11:47:37.051" v="293" actId="1076"/>
          <ac:picMkLst>
            <pc:docMk/>
            <pc:sldMk cId="361870644" sldId="262"/>
            <ac:picMk id="31" creationId="{4CD6FDF2-F1B8-D2EA-4B9B-9EE99179D2DF}"/>
          </ac:picMkLst>
        </pc:picChg>
      </pc:sldChg>
      <pc:sldMasterChg chg="add del addSldLayout delSldLayout">
        <pc:chgData name="Thiyagu chandran" userId="16cef061a7f4c944" providerId="Windows Live" clId="Web-{CD73D16E-387E-4A13-BD50-B26B2CC176C9}" dt="2022-10-04T10:37:14.307" v="2"/>
        <pc:sldMasterMkLst>
          <pc:docMk/>
          <pc:sldMasterMk cId="2460954070" sldId="2147483660"/>
        </pc:sldMasterMkLst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hiyagu chandran" userId="16cef061a7f4c944" providerId="Windows Live" clId="Web-{CD73D16E-387E-4A13-BD50-B26B2CC176C9}" dt="2022-10-04T10:37:14.30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Thiyagu chandran" userId="16cef061a7f4c944" providerId="Windows Live" clId="Web-{CD73D16E-387E-4A13-BD50-B26B2CC176C9}" dt="2022-10-04T10:37:14.213" v="1"/>
        <pc:sldMasterMkLst>
          <pc:docMk/>
          <pc:sldMasterMk cId="2505963716" sldId="2147483672"/>
        </pc:sldMasterMkLst>
        <pc:sldLayoutChg chg="add del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3959330947" sldId="2147483673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1034827858" sldId="2147483674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1074137406" sldId="2147483675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1852048640" sldId="2147483676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4130044642" sldId="2147483677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1961833114" sldId="2147483678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1864308022" sldId="2147483679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3202561629" sldId="2147483680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2177432491" sldId="2147483681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837652927" sldId="2147483682"/>
          </pc:sldLayoutMkLst>
        </pc:sldLayoutChg>
        <pc:sldLayoutChg chg="add del replId">
          <pc:chgData name="Thiyagu chandran" userId="16cef061a7f4c944" providerId="Windows Live" clId="Web-{CD73D16E-387E-4A13-BD50-B26B2CC176C9}" dt="2022-10-04T10:37:14.213" v="1"/>
          <pc:sldLayoutMkLst>
            <pc:docMk/>
            <pc:sldMasterMk cId="2505963716" sldId="2147483672"/>
            <pc:sldLayoutMk cId="732700073" sldId="2147483683"/>
          </pc:sldLayoutMkLst>
        </pc:sldLayoutChg>
      </pc:sldMasterChg>
      <pc:sldMasterChg chg="add del addSldLayout delSldLayout">
        <pc:chgData name="Thiyagu chandran" userId="16cef061a7f4c944" providerId="Windows Live" clId="Web-{CD73D16E-387E-4A13-BD50-B26B2CC176C9}" dt="2022-10-04T10:37:48.043" v="7"/>
        <pc:sldMasterMkLst>
          <pc:docMk/>
          <pc:sldMasterMk cId="1808469592" sldId="2147483763"/>
        </pc:sldMasterMkLst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2265644770" sldId="2147483752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3601849521" sldId="2147483753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1770271228" sldId="2147483754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1798009085" sldId="2147483755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3174221224" sldId="2147483756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3782104347" sldId="2147483757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414701741" sldId="2147483758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1422094332" sldId="2147483759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1681213361" sldId="2147483760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797446652" sldId="2147483761"/>
          </pc:sldLayoutMkLst>
        </pc:sldLayoutChg>
        <pc:sldLayoutChg chg="add del">
          <pc:chgData name="Thiyagu chandran" userId="16cef061a7f4c944" providerId="Windows Live" clId="Web-{CD73D16E-387E-4A13-BD50-B26B2CC176C9}" dt="2022-10-04T10:37:48.043" v="7"/>
          <pc:sldLayoutMkLst>
            <pc:docMk/>
            <pc:sldMasterMk cId="1808469592" sldId="2147483763"/>
            <pc:sldLayoutMk cId="3227236752" sldId="2147483762"/>
          </pc:sldLayoutMkLst>
        </pc:sldLayoutChg>
      </pc:sldMasterChg>
      <pc:sldMasterChg chg="add addSldLayout">
        <pc:chgData name="Thiyagu chandran" userId="16cef061a7f4c944" providerId="Windows Live" clId="Web-{CD73D16E-387E-4A13-BD50-B26B2CC176C9}" dt="2022-10-04T10:37:48.043" v="7"/>
        <pc:sldMasterMkLst>
          <pc:docMk/>
          <pc:sldMasterMk cId="1610624159" sldId="2147483764"/>
        </pc:sldMasterMkLst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1822020531" sldId="2147483765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1093519765" sldId="2147483766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1928240081" sldId="2147483767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3016342748" sldId="2147483768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1422310725" sldId="2147483769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2086065883" sldId="2147483770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2718077120" sldId="2147483771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1746717029" sldId="2147483772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2891313340" sldId="2147483773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4285202900" sldId="2147483774"/>
          </pc:sldLayoutMkLst>
        </pc:sldLayoutChg>
        <pc:sldLayoutChg chg="add">
          <pc:chgData name="Thiyagu chandran" userId="16cef061a7f4c944" providerId="Windows Live" clId="Web-{CD73D16E-387E-4A13-BD50-B26B2CC176C9}" dt="2022-10-04T10:37:48.043" v="7"/>
          <pc:sldLayoutMkLst>
            <pc:docMk/>
            <pc:sldMasterMk cId="1610624159" sldId="2147483764"/>
            <pc:sldLayoutMk cId="3578062529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438" y="1090614"/>
            <a:ext cx="10160793" cy="157001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</a:rPr>
              <a:t>Work Item Types (WITs)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5" name="Picture 3" descr="Abstract red geometric pattern">
            <a:extLst>
              <a:ext uri="{FF2B5EF4-FFF2-40B4-BE49-F238E27FC236}">
                <a16:creationId xmlns:a16="http://schemas.microsoft.com/office/drawing/2014/main" id="{851C9F47-A4A2-E6FF-C195-04B0BDE20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715" r="-2" b="24194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604" y="375232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</a:rPr>
              <a:t>Work Item Types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22C47-6545-E864-130E-E02F72AF61EB}"/>
              </a:ext>
            </a:extLst>
          </p:cNvPr>
          <p:cNvSpPr txBox="1"/>
          <p:nvPr/>
        </p:nvSpPr>
        <p:spPr>
          <a:xfrm>
            <a:off x="2889161" y="1762260"/>
            <a:ext cx="8291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Epics can be defined as a large piece of work that has one common objective. 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A3A2DD4-614A-DB4B-D4B5-CCCE1A22F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54" y="1728855"/>
            <a:ext cx="866775" cy="4381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A9A04A6-DBE4-1233-5E68-D514FE462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73" y="2530162"/>
            <a:ext cx="1152525" cy="3810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48CB2E0-53D7-0BDA-EBDC-5E4EE947E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45" y="3428128"/>
            <a:ext cx="1495425" cy="4095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14749AD-27F7-6513-5ABF-F24C2DC2A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70" y="4270017"/>
            <a:ext cx="1000125" cy="4000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A0AD8A3-182D-180E-704C-D6F25CBDC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627" y="4970039"/>
            <a:ext cx="1143000" cy="4381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71620EC-C760-A000-3003-881B7BF3FD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14" y="5743979"/>
            <a:ext cx="9525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BB9390-F607-8CBE-39FE-93DBB23511F4}"/>
              </a:ext>
            </a:extLst>
          </p:cNvPr>
          <p:cNvSpPr txBox="1"/>
          <p:nvPr/>
        </p:nvSpPr>
        <p:spPr>
          <a:xfrm>
            <a:off x="2835499" y="2588654"/>
            <a:ext cx="7937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 Web (West European)"/>
              </a:rPr>
              <a:t>Tracks a feature that will be released with the product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8ED99-6CEC-C18E-036B-832256C373E7}"/>
              </a:ext>
            </a:extLst>
          </p:cNvPr>
          <p:cNvSpPr txBox="1"/>
          <p:nvPr/>
        </p:nvSpPr>
        <p:spPr>
          <a:xfrm>
            <a:off x="2846230" y="3447245"/>
            <a:ext cx="8248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Tracks an activity the user will be able to perform with the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59A06-1E7B-98B4-3D68-2097C5AA60C4}"/>
              </a:ext>
            </a:extLst>
          </p:cNvPr>
          <p:cNvSpPr txBox="1"/>
          <p:nvPr/>
        </p:nvSpPr>
        <p:spPr>
          <a:xfrm>
            <a:off x="2889160" y="4166315"/>
            <a:ext cx="79269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Issues track suggested improvements, changes or questions related to the project. Tracks an obstacle to progress.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23D3D-3E1A-25A4-14BA-ED2751FA918E}"/>
              </a:ext>
            </a:extLst>
          </p:cNvPr>
          <p:cNvSpPr txBox="1"/>
          <p:nvPr/>
        </p:nvSpPr>
        <p:spPr>
          <a:xfrm>
            <a:off x="2889160" y="5035640"/>
            <a:ext cx="4921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Tracks work that needs to be done.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787DF-69A5-BCB7-93E5-4734105BCBDF}"/>
              </a:ext>
            </a:extLst>
          </p:cNvPr>
          <p:cNvSpPr txBox="1"/>
          <p:nvPr/>
        </p:nvSpPr>
        <p:spPr>
          <a:xfrm>
            <a:off x="2889161" y="5829837"/>
            <a:ext cx="8442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Describes a divergence between required and actual behavior</a:t>
            </a:r>
          </a:p>
        </p:txBody>
      </p:sp>
    </p:spTree>
    <p:extLst>
      <p:ext uri="{BB962C8B-B14F-4D97-AF65-F5344CB8AC3E}">
        <p14:creationId xmlns:p14="http://schemas.microsoft.com/office/powerpoint/2010/main" val="26276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604" y="375232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</a:rPr>
              <a:t>Work Item Types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3EB63-F7CF-FAC4-F33E-54F77BB64EAE}"/>
              </a:ext>
            </a:extLst>
          </p:cNvPr>
          <p:cNvSpPr txBox="1"/>
          <p:nvPr/>
        </p:nvSpPr>
        <p:spPr>
          <a:xfrm>
            <a:off x="3382852" y="2502795"/>
            <a:ext cx="7830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Includes information to track changes through the MSF for CMMI Process Improvement life cycle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6028EC05-6667-E268-E9D5-1F6BFD1ED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31" y="2591069"/>
            <a:ext cx="2114550" cy="495300"/>
          </a:xfrm>
          <a:prstGeom prst="rect">
            <a:avLst/>
          </a:prstGeom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683F39DD-9201-A80B-A8C0-A8BAB9408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86" y="3608299"/>
            <a:ext cx="1828800" cy="542925"/>
          </a:xfrm>
          <a:prstGeom prst="rect">
            <a:avLst/>
          </a:prstGeom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4A776C22-A1F9-A29E-3D3C-669ADD1F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02" y="4718430"/>
            <a:ext cx="1476375" cy="447675"/>
          </a:xfrm>
          <a:prstGeom prst="rect">
            <a:avLst/>
          </a:prstGeom>
        </p:spPr>
      </p:pic>
      <p:pic>
        <p:nvPicPr>
          <p:cNvPr id="24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465D84DE-D074-68D8-C39C-167450B37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13" y="5646246"/>
            <a:ext cx="1371600" cy="523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E7AA3-17A2-0C16-EFB6-540D43D88FBB}"/>
              </a:ext>
            </a:extLst>
          </p:cNvPr>
          <p:cNvSpPr txBox="1"/>
          <p:nvPr/>
        </p:nvSpPr>
        <p:spPr>
          <a:xfrm>
            <a:off x="3382851" y="5722513"/>
            <a:ext cx="7765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 Web (West European)"/>
              </a:rPr>
              <a:t>Includes information to track the work to mitigate a risk.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5C436-AB0F-3C24-23A6-67B8956CA354}"/>
              </a:ext>
            </a:extLst>
          </p:cNvPr>
          <p:cNvSpPr txBox="1"/>
          <p:nvPr/>
        </p:nvSpPr>
        <p:spPr>
          <a:xfrm>
            <a:off x="3382851" y="4713668"/>
            <a:ext cx="6928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 Web (West European)"/>
              </a:rPr>
              <a:t>This work item tracks reviews and the results.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3E3C-F73F-516E-9554-39052B0BA87D}"/>
              </a:ext>
            </a:extLst>
          </p:cNvPr>
          <p:cNvSpPr txBox="1"/>
          <p:nvPr/>
        </p:nvSpPr>
        <p:spPr>
          <a:xfrm>
            <a:off x="3382851" y="3565302"/>
            <a:ext cx="74010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 Web (West European)"/>
              </a:rPr>
              <a:t>Includes information to track the requirement through the MSF for CMMI Process Improvement life cycle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60CECDC-3B13-FB9D-ABD4-95969D783EC1}"/>
              </a:ext>
            </a:extLst>
          </p:cNvPr>
          <p:cNvSpPr txBox="1"/>
          <p:nvPr/>
        </p:nvSpPr>
        <p:spPr>
          <a:xfrm>
            <a:off x="3339921" y="1612005"/>
            <a:ext cx="756204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Web (West European)"/>
              </a:rPr>
              <a:t>Tracks an activity the user will be able to perform with the product.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D6FDF2-F1B8-D2EA-4B9B-9EE99179D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59" y="1682303"/>
            <a:ext cx="2495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604" y="375232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</a:rPr>
              <a:t>WITs – Agile Process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8C2E650-D8E4-BBBB-9465-ACEA88088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320" y="1454610"/>
            <a:ext cx="8016494" cy="4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510" y="232357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  <a:ea typeface="+mj-lt"/>
                <a:cs typeface="+mj-lt"/>
              </a:rPr>
              <a:t>WITs – Basic Process</a:t>
            </a:r>
            <a:endParaRPr lang="en-GB" sz="7000" b="0" dirty="0">
              <a:ea typeface="+mj-lt"/>
              <a:cs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D3A6C23-47D1-6ABB-FE96-6C02B631A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94" y="2026444"/>
            <a:ext cx="6476999" cy="42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22" y="482388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  <a:ea typeface="+mj-lt"/>
                <a:cs typeface="+mj-lt"/>
              </a:rPr>
              <a:t>WITs – Scrum Process</a:t>
            </a:r>
            <a:endParaRPr lang="en-GB" sz="7000" b="0" dirty="0">
              <a:ea typeface="+mj-lt"/>
              <a:cs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EE17763-D698-A921-5C88-40A8E6B0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3" y="2105405"/>
            <a:ext cx="6815136" cy="35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791" y="399045"/>
            <a:ext cx="9601200" cy="986945"/>
          </a:xfrm>
        </p:spPr>
        <p:txBody>
          <a:bodyPr anchor="b">
            <a:normAutofit fontScale="90000"/>
          </a:bodyPr>
          <a:lstStyle/>
          <a:p>
            <a:r>
              <a:rPr lang="en-GB" sz="7000" dirty="0">
                <a:solidFill>
                  <a:schemeClr val="tx2"/>
                </a:solidFill>
                <a:ea typeface="+mj-lt"/>
                <a:cs typeface="+mj-lt"/>
              </a:rPr>
              <a:t>WITs – CMMI Process</a:t>
            </a:r>
            <a:endParaRPr lang="en-GB" sz="7000" b="0" dirty="0">
              <a:ea typeface="+mj-lt"/>
              <a:cs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A133B9B-1635-1B16-099C-BC9A7C52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88" y="1778936"/>
            <a:ext cx="6553199" cy="42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BlockprintVTI</vt:lpstr>
      <vt:lpstr>Work Item Types (WITs)</vt:lpstr>
      <vt:lpstr>Work Item Types</vt:lpstr>
      <vt:lpstr>Work Item Types</vt:lpstr>
      <vt:lpstr>WITs – Agile Process</vt:lpstr>
      <vt:lpstr>WITs – Basic Process</vt:lpstr>
      <vt:lpstr>WITs – Scrum Process</vt:lpstr>
      <vt:lpstr>WITs – CMMI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2022-10-04T10:36:07Z</dcterms:created>
  <dcterms:modified xsi:type="dcterms:W3CDTF">2022-10-04T14:04:48Z</dcterms:modified>
</cp:coreProperties>
</file>