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CFC6E3-6DD6-4735-82FB-03C5F28947A6}" v="236" dt="2023-04-06T14:55:14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yagu chandran" userId="16cef061a7f4c944" providerId="Windows Live" clId="Web-{32CFC6E3-6DD6-4735-82FB-03C5F28947A6}"/>
    <pc:docChg chg="addSld modSld addMainMaster delMainMaster">
      <pc:chgData name="Thiyagu chandran" userId="16cef061a7f4c944" providerId="Windows Live" clId="Web-{32CFC6E3-6DD6-4735-82FB-03C5F28947A6}" dt="2023-04-06T14:55:14.986" v="198" actId="1076"/>
      <pc:docMkLst>
        <pc:docMk/>
      </pc:docMkLst>
      <pc:sldChg chg="addSp delSp modSp mod setBg modClrScheme chgLayout">
        <pc:chgData name="Thiyagu chandran" userId="16cef061a7f4c944" providerId="Windows Live" clId="Web-{32CFC6E3-6DD6-4735-82FB-03C5F28947A6}" dt="2023-04-06T12:30:21.237" v="13" actId="20577"/>
        <pc:sldMkLst>
          <pc:docMk/>
          <pc:sldMk cId="109857222" sldId="256"/>
        </pc:sldMkLst>
        <pc:spChg chg="mod">
          <ac:chgData name="Thiyagu chandran" userId="16cef061a7f4c944" providerId="Windows Live" clId="Web-{32CFC6E3-6DD6-4735-82FB-03C5F28947A6}" dt="2023-04-06T12:30:21.237" v="13" actId="20577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Thiyagu chandran" userId="16cef061a7f4c944" providerId="Windows Live" clId="Web-{32CFC6E3-6DD6-4735-82FB-03C5F28947A6}" dt="2023-04-06T12:29:50.548" v="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Thiyagu chandran" userId="16cef061a7f4c944" providerId="Windows Live" clId="Web-{32CFC6E3-6DD6-4735-82FB-03C5F28947A6}" dt="2023-04-06T12:29:44.485" v="5"/>
          <ac:spMkLst>
            <pc:docMk/>
            <pc:sldMk cId="109857222" sldId="256"/>
            <ac:spMk id="8" creationId="{683168C5-529E-4E00-9D4C-9F5E3252EAD8}"/>
          </ac:spMkLst>
        </pc:spChg>
        <pc:spChg chg="add del">
          <ac:chgData name="Thiyagu chandran" userId="16cef061a7f4c944" providerId="Windows Live" clId="Web-{32CFC6E3-6DD6-4735-82FB-03C5F28947A6}" dt="2023-04-06T12:29:59.783" v="7"/>
          <ac:spMkLst>
            <pc:docMk/>
            <pc:sldMk cId="109857222" sldId="256"/>
            <ac:spMk id="19" creationId="{6DA65B90-7B06-4499-91BA-CDDD36132481}"/>
          </ac:spMkLst>
        </pc:spChg>
        <pc:spChg chg="add del">
          <ac:chgData name="Thiyagu chandran" userId="16cef061a7f4c944" providerId="Windows Live" clId="Web-{32CFC6E3-6DD6-4735-82FB-03C5F28947A6}" dt="2023-04-06T12:29:59.783" v="7"/>
          <ac:spMkLst>
            <pc:docMk/>
            <pc:sldMk cId="109857222" sldId="256"/>
            <ac:spMk id="21" creationId="{9502469D-C562-48E3-ABA2-3CFA55C52684}"/>
          </ac:spMkLst>
        </pc:spChg>
        <pc:spChg chg="add">
          <ac:chgData name="Thiyagu chandran" userId="16cef061a7f4c944" providerId="Windows Live" clId="Web-{32CFC6E3-6DD6-4735-82FB-03C5F28947A6}" dt="2023-04-06T12:29:59.783" v="7"/>
          <ac:spMkLst>
            <pc:docMk/>
            <pc:sldMk cId="109857222" sldId="256"/>
            <ac:spMk id="32" creationId="{4E7CE7A7-0AFD-439B-9765-E708254D9D2D}"/>
          </ac:spMkLst>
        </pc:spChg>
        <pc:spChg chg="add">
          <ac:chgData name="Thiyagu chandran" userId="16cef061a7f4c944" providerId="Windows Live" clId="Web-{32CFC6E3-6DD6-4735-82FB-03C5F28947A6}" dt="2023-04-06T12:29:59.783" v="7"/>
          <ac:spMkLst>
            <pc:docMk/>
            <pc:sldMk cId="109857222" sldId="256"/>
            <ac:spMk id="34" creationId="{239CFBC2-8561-4BBF-BDDE-CF7908C98DFC}"/>
          </ac:spMkLst>
        </pc:spChg>
        <pc:grpChg chg="add">
          <ac:chgData name="Thiyagu chandran" userId="16cef061a7f4c944" providerId="Windows Live" clId="Web-{32CFC6E3-6DD6-4735-82FB-03C5F28947A6}" dt="2023-04-06T12:29:59.783" v="7"/>
          <ac:grpSpMkLst>
            <pc:docMk/>
            <pc:sldMk cId="109857222" sldId="256"/>
            <ac:grpSpMk id="36" creationId="{2AAC8F43-3BD7-44FC-843A-972922AF2BC0}"/>
          </ac:grpSpMkLst>
        </pc:grpChg>
        <pc:cxnChg chg="add del">
          <ac:chgData name="Thiyagu chandran" userId="16cef061a7f4c944" providerId="Windows Live" clId="Web-{32CFC6E3-6DD6-4735-82FB-03C5F28947A6}" dt="2023-04-06T12:29:44.485" v="5"/>
          <ac:cxnSpMkLst>
            <pc:docMk/>
            <pc:sldMk cId="109857222" sldId="256"/>
            <ac:cxnSpMk id="10" creationId="{8F07BAF3-9192-40BA-915C-84551923BF6E}"/>
          </ac:cxnSpMkLst>
        </pc:cxnChg>
        <pc:cxnChg chg="add del">
          <ac:chgData name="Thiyagu chandran" userId="16cef061a7f4c944" providerId="Windows Live" clId="Web-{32CFC6E3-6DD6-4735-82FB-03C5F28947A6}" dt="2023-04-06T12:29:44.485" v="5"/>
          <ac:cxnSpMkLst>
            <pc:docMk/>
            <pc:sldMk cId="109857222" sldId="256"/>
            <ac:cxnSpMk id="12" creationId="{CEDD632D-A8D0-4079-A550-5557F5E3BA6A}"/>
          </ac:cxnSpMkLst>
        </pc:cxnChg>
        <pc:cxnChg chg="add del">
          <ac:chgData name="Thiyagu chandran" userId="16cef061a7f4c944" providerId="Windows Live" clId="Web-{32CFC6E3-6DD6-4735-82FB-03C5F28947A6}" dt="2023-04-06T12:29:44.485" v="5"/>
          <ac:cxnSpMkLst>
            <pc:docMk/>
            <pc:sldMk cId="109857222" sldId="256"/>
            <ac:cxnSpMk id="14" creationId="{DB70C4DD-D704-4C63-874C-EA8923E7FABB}"/>
          </ac:cxnSpMkLst>
        </pc:cxnChg>
        <pc:cxnChg chg="add del">
          <ac:chgData name="Thiyagu chandran" userId="16cef061a7f4c944" providerId="Windows Live" clId="Web-{32CFC6E3-6DD6-4735-82FB-03C5F28947A6}" dt="2023-04-06T12:29:59.783" v="7"/>
          <ac:cxnSpMkLst>
            <pc:docMk/>
            <pc:sldMk cId="109857222" sldId="256"/>
            <ac:cxnSpMk id="23" creationId="{4D594499-F983-4364-8ABC-5BCDC2E906BF}"/>
          </ac:cxnSpMkLst>
        </pc:cxnChg>
        <pc:cxnChg chg="add del">
          <ac:chgData name="Thiyagu chandran" userId="16cef061a7f4c944" providerId="Windows Live" clId="Web-{32CFC6E3-6DD6-4735-82FB-03C5F28947A6}" dt="2023-04-06T12:29:59.783" v="7"/>
          <ac:cxnSpMkLst>
            <pc:docMk/>
            <pc:sldMk cId="109857222" sldId="256"/>
            <ac:cxnSpMk id="25" creationId="{C41DFB87-3E6A-4B64-8C3C-6739197E848C}"/>
          </ac:cxnSpMkLst>
        </pc:cxnChg>
        <pc:cxnChg chg="add del">
          <ac:chgData name="Thiyagu chandran" userId="16cef061a7f4c944" providerId="Windows Live" clId="Web-{32CFC6E3-6DD6-4735-82FB-03C5F28947A6}" dt="2023-04-06T12:29:59.783" v="7"/>
          <ac:cxnSpMkLst>
            <pc:docMk/>
            <pc:sldMk cId="109857222" sldId="256"/>
            <ac:cxnSpMk id="27" creationId="{6D4C177C-581F-4CC8-A686-0B6D25DC6A70}"/>
          </ac:cxnSpMkLst>
        </pc:cxnChg>
      </pc:sldChg>
      <pc:sldChg chg="addSp modSp new">
        <pc:chgData name="Thiyagu chandran" userId="16cef061a7f4c944" providerId="Windows Live" clId="Web-{32CFC6E3-6DD6-4735-82FB-03C5F28947A6}" dt="2023-04-06T12:36:58.968" v="59" actId="20577"/>
        <pc:sldMkLst>
          <pc:docMk/>
          <pc:sldMk cId="1518268989" sldId="257"/>
        </pc:sldMkLst>
        <pc:spChg chg="mod">
          <ac:chgData name="Thiyagu chandran" userId="16cef061a7f4c944" providerId="Windows Live" clId="Web-{32CFC6E3-6DD6-4735-82FB-03C5F28947A6}" dt="2023-04-06T12:36:37.123" v="46" actId="20577"/>
          <ac:spMkLst>
            <pc:docMk/>
            <pc:sldMk cId="1518268989" sldId="257"/>
            <ac:spMk id="2" creationId="{CD508725-36D1-9179-888B-8D17718C70B8}"/>
          </ac:spMkLst>
        </pc:spChg>
        <pc:spChg chg="mod">
          <ac:chgData name="Thiyagu chandran" userId="16cef061a7f4c944" providerId="Windows Live" clId="Web-{32CFC6E3-6DD6-4735-82FB-03C5F28947A6}" dt="2023-04-06T12:36:42.155" v="47" actId="1076"/>
          <ac:spMkLst>
            <pc:docMk/>
            <pc:sldMk cId="1518268989" sldId="257"/>
            <ac:spMk id="3" creationId="{26C8CA10-7AD3-A2B2-5387-94A26D032AAE}"/>
          </ac:spMkLst>
        </pc:spChg>
        <pc:spChg chg="add mod">
          <ac:chgData name="Thiyagu chandran" userId="16cef061a7f4c944" providerId="Windows Live" clId="Web-{32CFC6E3-6DD6-4735-82FB-03C5F28947A6}" dt="2023-04-06T12:36:31.889" v="44" actId="1076"/>
          <ac:spMkLst>
            <pc:docMk/>
            <pc:sldMk cId="1518268989" sldId="257"/>
            <ac:spMk id="4" creationId="{B41FD346-85DB-BB17-54DE-76E1A091F7F3}"/>
          </ac:spMkLst>
        </pc:spChg>
        <pc:spChg chg="add mod">
          <ac:chgData name="Thiyagu chandran" userId="16cef061a7f4c944" providerId="Windows Live" clId="Web-{32CFC6E3-6DD6-4735-82FB-03C5F28947A6}" dt="2023-04-06T12:36:58.968" v="59" actId="20577"/>
          <ac:spMkLst>
            <pc:docMk/>
            <pc:sldMk cId="1518268989" sldId="257"/>
            <ac:spMk id="6" creationId="{EF931E68-7882-1078-E494-F676C3F2F52A}"/>
          </ac:spMkLst>
        </pc:spChg>
      </pc:sldChg>
      <pc:sldChg chg="addSp delSp modSp add replId">
        <pc:chgData name="Thiyagu chandran" userId="16cef061a7f4c944" providerId="Windows Live" clId="Web-{32CFC6E3-6DD6-4735-82FB-03C5F28947A6}" dt="2023-04-06T14:34:59.836" v="144" actId="20577"/>
        <pc:sldMkLst>
          <pc:docMk/>
          <pc:sldMk cId="1408703120" sldId="258"/>
        </pc:sldMkLst>
        <pc:spChg chg="mod">
          <ac:chgData name="Thiyagu chandran" userId="16cef061a7f4c944" providerId="Windows Live" clId="Web-{32CFC6E3-6DD6-4735-82FB-03C5F28947A6}" dt="2023-04-06T12:38:18.970" v="85" actId="20577"/>
          <ac:spMkLst>
            <pc:docMk/>
            <pc:sldMk cId="1408703120" sldId="258"/>
            <ac:spMk id="2" creationId="{CD508725-36D1-9179-888B-8D17718C70B8}"/>
          </ac:spMkLst>
        </pc:spChg>
        <pc:spChg chg="del mod">
          <ac:chgData name="Thiyagu chandran" userId="16cef061a7f4c944" providerId="Windows Live" clId="Web-{32CFC6E3-6DD6-4735-82FB-03C5F28947A6}" dt="2023-04-06T14:23:11.453" v="132"/>
          <ac:spMkLst>
            <pc:docMk/>
            <pc:sldMk cId="1408703120" sldId="258"/>
            <ac:spMk id="3" creationId="{26C8CA10-7AD3-A2B2-5387-94A26D032AAE}"/>
          </ac:spMkLst>
        </pc:spChg>
        <pc:spChg chg="mod">
          <ac:chgData name="Thiyagu chandran" userId="16cef061a7f4c944" providerId="Windows Live" clId="Web-{32CFC6E3-6DD6-4735-82FB-03C5F28947A6}" dt="2023-04-06T14:14:10.154" v="128" actId="1076"/>
          <ac:spMkLst>
            <pc:docMk/>
            <pc:sldMk cId="1408703120" sldId="258"/>
            <ac:spMk id="4" creationId="{B41FD346-85DB-BB17-54DE-76E1A091F7F3}"/>
          </ac:spMkLst>
        </pc:spChg>
        <pc:spChg chg="add mod">
          <ac:chgData name="Thiyagu chandran" userId="16cef061a7f4c944" providerId="Windows Live" clId="Web-{32CFC6E3-6DD6-4735-82FB-03C5F28947A6}" dt="2023-04-06T14:13:51.357" v="124" actId="20577"/>
          <ac:spMkLst>
            <pc:docMk/>
            <pc:sldMk cId="1408703120" sldId="258"/>
            <ac:spMk id="5" creationId="{1EA6F855-247F-1174-B7E9-5385C4477570}"/>
          </ac:spMkLst>
        </pc:spChg>
        <pc:spChg chg="del mod">
          <ac:chgData name="Thiyagu chandran" userId="16cef061a7f4c944" providerId="Windows Live" clId="Web-{32CFC6E3-6DD6-4735-82FB-03C5F28947A6}" dt="2023-04-06T14:10:52.632" v="104"/>
          <ac:spMkLst>
            <pc:docMk/>
            <pc:sldMk cId="1408703120" sldId="258"/>
            <ac:spMk id="6" creationId="{EF931E68-7882-1078-E494-F676C3F2F52A}"/>
          </ac:spMkLst>
        </pc:spChg>
        <pc:spChg chg="add del mod">
          <ac:chgData name="Thiyagu chandran" userId="16cef061a7f4c944" providerId="Windows Live" clId="Web-{32CFC6E3-6DD6-4735-82FB-03C5F28947A6}" dt="2023-04-06T14:34:08.303" v="139"/>
          <ac:spMkLst>
            <pc:docMk/>
            <pc:sldMk cId="1408703120" sldId="258"/>
            <ac:spMk id="8" creationId="{63EE87F1-B987-897D-B807-26B67955E68A}"/>
          </ac:spMkLst>
        </pc:spChg>
        <pc:spChg chg="add mod">
          <ac:chgData name="Thiyagu chandran" userId="16cef061a7f4c944" providerId="Windows Live" clId="Web-{32CFC6E3-6DD6-4735-82FB-03C5F28947A6}" dt="2023-04-06T14:34:59.836" v="144" actId="20577"/>
          <ac:spMkLst>
            <pc:docMk/>
            <pc:sldMk cId="1408703120" sldId="258"/>
            <ac:spMk id="9" creationId="{3838F75D-6A5C-3182-2735-BE51175559F4}"/>
          </ac:spMkLst>
        </pc:spChg>
      </pc:sldChg>
      <pc:sldChg chg="addSp modSp new">
        <pc:chgData name="Thiyagu chandran" userId="16cef061a7f4c944" providerId="Windows Live" clId="Web-{32CFC6E3-6DD6-4735-82FB-03C5F28947A6}" dt="2023-04-06T14:55:14.986" v="198" actId="1076"/>
        <pc:sldMkLst>
          <pc:docMk/>
          <pc:sldMk cId="1652379916" sldId="259"/>
        </pc:sldMkLst>
        <pc:spChg chg="mod">
          <ac:chgData name="Thiyagu chandran" userId="16cef061a7f4c944" providerId="Windows Live" clId="Web-{32CFC6E3-6DD6-4735-82FB-03C5F28947A6}" dt="2023-04-06T14:49:00.348" v="154" actId="20577"/>
          <ac:spMkLst>
            <pc:docMk/>
            <pc:sldMk cId="1652379916" sldId="259"/>
            <ac:spMk id="2" creationId="{C78C98A8-9E8A-D604-40AC-1CD6D7B48DB7}"/>
          </ac:spMkLst>
        </pc:spChg>
        <pc:spChg chg="mod">
          <ac:chgData name="Thiyagu chandran" userId="16cef061a7f4c944" providerId="Windows Live" clId="Web-{32CFC6E3-6DD6-4735-82FB-03C5F28947A6}" dt="2023-04-06T14:52:16.152" v="177" actId="20577"/>
          <ac:spMkLst>
            <pc:docMk/>
            <pc:sldMk cId="1652379916" sldId="259"/>
            <ac:spMk id="3" creationId="{4812EEDC-94D6-5EC5-A3DA-D2ADC3D29618}"/>
          </ac:spMkLst>
        </pc:spChg>
        <pc:spChg chg="add mod">
          <ac:chgData name="Thiyagu chandran" userId="16cef061a7f4c944" providerId="Windows Live" clId="Web-{32CFC6E3-6DD6-4735-82FB-03C5F28947A6}" dt="2023-04-06T14:50:21.898" v="161" actId="20577"/>
          <ac:spMkLst>
            <pc:docMk/>
            <pc:sldMk cId="1652379916" sldId="259"/>
            <ac:spMk id="4" creationId="{B389542A-3E08-6901-61C7-D2AF445A7478}"/>
          </ac:spMkLst>
        </pc:spChg>
        <pc:spChg chg="add mod">
          <ac:chgData name="Thiyagu chandran" userId="16cef061a7f4c944" providerId="Windows Live" clId="Web-{32CFC6E3-6DD6-4735-82FB-03C5F28947A6}" dt="2023-04-06T14:52:24.027" v="178" actId="1076"/>
          <ac:spMkLst>
            <pc:docMk/>
            <pc:sldMk cId="1652379916" sldId="259"/>
            <ac:spMk id="6" creationId="{7D78C00E-A7E9-2627-0DC3-934BCA49E7FE}"/>
          </ac:spMkLst>
        </pc:spChg>
        <pc:spChg chg="add mod">
          <ac:chgData name="Thiyagu chandran" userId="16cef061a7f4c944" providerId="Windows Live" clId="Web-{32CFC6E3-6DD6-4735-82FB-03C5F28947A6}" dt="2023-04-06T14:55:14.986" v="198" actId="1076"/>
          <ac:spMkLst>
            <pc:docMk/>
            <pc:sldMk cId="1652379916" sldId="259"/>
            <ac:spMk id="7" creationId="{F3840FA9-FBB0-933A-85EB-271A0B8AD8B0}"/>
          </ac:spMkLst>
        </pc:spChg>
        <pc:spChg chg="add mod">
          <ac:chgData name="Thiyagu chandran" userId="16cef061a7f4c944" providerId="Windows Live" clId="Web-{32CFC6E3-6DD6-4735-82FB-03C5F28947A6}" dt="2023-04-06T14:55:11.392" v="197" actId="1076"/>
          <ac:spMkLst>
            <pc:docMk/>
            <pc:sldMk cId="1652379916" sldId="259"/>
            <ac:spMk id="8" creationId="{09C67DD7-E519-AC19-01C8-17074EE10A7A}"/>
          </ac:spMkLst>
        </pc:spChg>
      </pc:sldChg>
      <pc:sldMasterChg chg="del delSldLayout">
        <pc:chgData name="Thiyagu chandran" userId="16cef061a7f4c944" providerId="Windows Live" clId="Web-{32CFC6E3-6DD6-4735-82FB-03C5F28947A6}" dt="2023-04-06T12:29:20.907" v="0"/>
        <pc:sldMasterMkLst>
          <pc:docMk/>
          <pc:sldMasterMk cId="2460954070" sldId="2147483660"/>
        </pc:sldMasterMkLst>
        <pc:sldLayoutChg chg="del">
          <pc:chgData name="Thiyagu chandran" userId="16cef061a7f4c944" providerId="Windows Live" clId="Web-{32CFC6E3-6DD6-4735-82FB-03C5F28947A6}" dt="2023-04-06T12:29:20.90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Thiyagu chandran" userId="16cef061a7f4c944" providerId="Windows Live" clId="Web-{32CFC6E3-6DD6-4735-82FB-03C5F28947A6}" dt="2023-04-06T12:29:20.90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Thiyagu chandran" userId="16cef061a7f4c944" providerId="Windows Live" clId="Web-{32CFC6E3-6DD6-4735-82FB-03C5F28947A6}" dt="2023-04-06T12:29:20.90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Thiyagu chandran" userId="16cef061a7f4c944" providerId="Windows Live" clId="Web-{32CFC6E3-6DD6-4735-82FB-03C5F28947A6}" dt="2023-04-06T12:29:20.90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Thiyagu chandran" userId="16cef061a7f4c944" providerId="Windows Live" clId="Web-{32CFC6E3-6DD6-4735-82FB-03C5F28947A6}" dt="2023-04-06T12:29:20.90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Thiyagu chandran" userId="16cef061a7f4c944" providerId="Windows Live" clId="Web-{32CFC6E3-6DD6-4735-82FB-03C5F28947A6}" dt="2023-04-06T12:29:20.90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Thiyagu chandran" userId="16cef061a7f4c944" providerId="Windows Live" clId="Web-{32CFC6E3-6DD6-4735-82FB-03C5F28947A6}" dt="2023-04-06T12:29:20.90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Thiyagu chandran" userId="16cef061a7f4c944" providerId="Windows Live" clId="Web-{32CFC6E3-6DD6-4735-82FB-03C5F28947A6}" dt="2023-04-06T12:29:20.90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Thiyagu chandran" userId="16cef061a7f4c944" providerId="Windows Live" clId="Web-{32CFC6E3-6DD6-4735-82FB-03C5F28947A6}" dt="2023-04-06T12:29:20.90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Thiyagu chandran" userId="16cef061a7f4c944" providerId="Windows Live" clId="Web-{32CFC6E3-6DD6-4735-82FB-03C5F28947A6}" dt="2023-04-06T12:29:20.90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Thiyagu chandran" userId="16cef061a7f4c944" providerId="Windows Live" clId="Web-{32CFC6E3-6DD6-4735-82FB-03C5F28947A6}" dt="2023-04-06T12:29:20.90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Thiyagu chandran" userId="16cef061a7f4c944" providerId="Windows Live" clId="Web-{32CFC6E3-6DD6-4735-82FB-03C5F28947A6}" dt="2023-04-06T12:29:44.485" v="5"/>
        <pc:sldMasterMkLst>
          <pc:docMk/>
          <pc:sldMasterMk cId="243263757" sldId="2147483711"/>
        </pc:sldMasterMkLst>
        <pc:sldLayoutChg chg="add del">
          <pc:chgData name="Thiyagu chandran" userId="16cef061a7f4c944" providerId="Windows Live" clId="Web-{32CFC6E3-6DD6-4735-82FB-03C5F28947A6}" dt="2023-04-06T12:29:44.485" v="5"/>
          <pc:sldLayoutMkLst>
            <pc:docMk/>
            <pc:sldMasterMk cId="243263757" sldId="2147483711"/>
            <pc:sldLayoutMk cId="632601309" sldId="2147483700"/>
          </pc:sldLayoutMkLst>
        </pc:sldLayoutChg>
        <pc:sldLayoutChg chg="add del">
          <pc:chgData name="Thiyagu chandran" userId="16cef061a7f4c944" providerId="Windows Live" clId="Web-{32CFC6E3-6DD6-4735-82FB-03C5F28947A6}" dt="2023-04-06T12:29:44.485" v="5"/>
          <pc:sldLayoutMkLst>
            <pc:docMk/>
            <pc:sldMasterMk cId="243263757" sldId="2147483711"/>
            <pc:sldLayoutMk cId="2018702965" sldId="2147483701"/>
          </pc:sldLayoutMkLst>
        </pc:sldLayoutChg>
        <pc:sldLayoutChg chg="add del">
          <pc:chgData name="Thiyagu chandran" userId="16cef061a7f4c944" providerId="Windows Live" clId="Web-{32CFC6E3-6DD6-4735-82FB-03C5F28947A6}" dt="2023-04-06T12:29:44.485" v="5"/>
          <pc:sldLayoutMkLst>
            <pc:docMk/>
            <pc:sldMasterMk cId="243263757" sldId="2147483711"/>
            <pc:sldLayoutMk cId="1441943380" sldId="2147483702"/>
          </pc:sldLayoutMkLst>
        </pc:sldLayoutChg>
        <pc:sldLayoutChg chg="add del">
          <pc:chgData name="Thiyagu chandran" userId="16cef061a7f4c944" providerId="Windows Live" clId="Web-{32CFC6E3-6DD6-4735-82FB-03C5F28947A6}" dt="2023-04-06T12:29:44.485" v="5"/>
          <pc:sldLayoutMkLst>
            <pc:docMk/>
            <pc:sldMasterMk cId="243263757" sldId="2147483711"/>
            <pc:sldLayoutMk cId="2218386415" sldId="2147483703"/>
          </pc:sldLayoutMkLst>
        </pc:sldLayoutChg>
        <pc:sldLayoutChg chg="add del">
          <pc:chgData name="Thiyagu chandran" userId="16cef061a7f4c944" providerId="Windows Live" clId="Web-{32CFC6E3-6DD6-4735-82FB-03C5F28947A6}" dt="2023-04-06T12:29:44.485" v="5"/>
          <pc:sldLayoutMkLst>
            <pc:docMk/>
            <pc:sldMasterMk cId="243263757" sldId="2147483711"/>
            <pc:sldLayoutMk cId="3759763391" sldId="2147483704"/>
          </pc:sldLayoutMkLst>
        </pc:sldLayoutChg>
        <pc:sldLayoutChg chg="add del">
          <pc:chgData name="Thiyagu chandran" userId="16cef061a7f4c944" providerId="Windows Live" clId="Web-{32CFC6E3-6DD6-4735-82FB-03C5F28947A6}" dt="2023-04-06T12:29:44.485" v="5"/>
          <pc:sldLayoutMkLst>
            <pc:docMk/>
            <pc:sldMasterMk cId="243263757" sldId="2147483711"/>
            <pc:sldLayoutMk cId="3038559282" sldId="2147483705"/>
          </pc:sldLayoutMkLst>
        </pc:sldLayoutChg>
        <pc:sldLayoutChg chg="add del">
          <pc:chgData name="Thiyagu chandran" userId="16cef061a7f4c944" providerId="Windows Live" clId="Web-{32CFC6E3-6DD6-4735-82FB-03C5F28947A6}" dt="2023-04-06T12:29:44.485" v="5"/>
          <pc:sldLayoutMkLst>
            <pc:docMk/>
            <pc:sldMasterMk cId="243263757" sldId="2147483711"/>
            <pc:sldLayoutMk cId="2826073884" sldId="2147483706"/>
          </pc:sldLayoutMkLst>
        </pc:sldLayoutChg>
        <pc:sldLayoutChg chg="add del">
          <pc:chgData name="Thiyagu chandran" userId="16cef061a7f4c944" providerId="Windows Live" clId="Web-{32CFC6E3-6DD6-4735-82FB-03C5F28947A6}" dt="2023-04-06T12:29:44.485" v="5"/>
          <pc:sldLayoutMkLst>
            <pc:docMk/>
            <pc:sldMasterMk cId="243263757" sldId="2147483711"/>
            <pc:sldLayoutMk cId="627241407" sldId="2147483707"/>
          </pc:sldLayoutMkLst>
        </pc:sldLayoutChg>
        <pc:sldLayoutChg chg="add del">
          <pc:chgData name="Thiyagu chandran" userId="16cef061a7f4c944" providerId="Windows Live" clId="Web-{32CFC6E3-6DD6-4735-82FB-03C5F28947A6}" dt="2023-04-06T12:29:44.485" v="5"/>
          <pc:sldLayoutMkLst>
            <pc:docMk/>
            <pc:sldMasterMk cId="243263757" sldId="2147483711"/>
            <pc:sldLayoutMk cId="1993984804" sldId="2147483708"/>
          </pc:sldLayoutMkLst>
        </pc:sldLayoutChg>
        <pc:sldLayoutChg chg="add del">
          <pc:chgData name="Thiyagu chandran" userId="16cef061a7f4c944" providerId="Windows Live" clId="Web-{32CFC6E3-6DD6-4735-82FB-03C5F28947A6}" dt="2023-04-06T12:29:44.485" v="5"/>
          <pc:sldLayoutMkLst>
            <pc:docMk/>
            <pc:sldMasterMk cId="243263757" sldId="2147483711"/>
            <pc:sldLayoutMk cId="842747435" sldId="2147483709"/>
          </pc:sldLayoutMkLst>
        </pc:sldLayoutChg>
        <pc:sldLayoutChg chg="add del">
          <pc:chgData name="Thiyagu chandran" userId="16cef061a7f4c944" providerId="Windows Live" clId="Web-{32CFC6E3-6DD6-4735-82FB-03C5F28947A6}" dt="2023-04-06T12:29:44.485" v="5"/>
          <pc:sldLayoutMkLst>
            <pc:docMk/>
            <pc:sldMasterMk cId="243263757" sldId="2147483711"/>
            <pc:sldLayoutMk cId="4245603872" sldId="2147483710"/>
          </pc:sldLayoutMkLst>
        </pc:sldLayoutChg>
      </pc:sldMasterChg>
      <pc:sldMasterChg chg="add del addSldLayout delSldLayout">
        <pc:chgData name="Thiyagu chandran" userId="16cef061a7f4c944" providerId="Windows Live" clId="Web-{32CFC6E3-6DD6-4735-82FB-03C5F28947A6}" dt="2023-04-06T12:29:59.783" v="7"/>
        <pc:sldMasterMkLst>
          <pc:docMk/>
          <pc:sldMasterMk cId="3910350957" sldId="2147483774"/>
        </pc:sldMasterMkLst>
        <pc:sldLayoutChg chg="add del">
          <pc:chgData name="Thiyagu chandran" userId="16cef061a7f4c944" providerId="Windows Live" clId="Web-{32CFC6E3-6DD6-4735-82FB-03C5F28947A6}" dt="2023-04-06T12:29:59.783" v="7"/>
          <pc:sldLayoutMkLst>
            <pc:docMk/>
            <pc:sldMasterMk cId="3910350957" sldId="2147483774"/>
            <pc:sldLayoutMk cId="3300562487" sldId="2147483763"/>
          </pc:sldLayoutMkLst>
        </pc:sldLayoutChg>
        <pc:sldLayoutChg chg="add del">
          <pc:chgData name="Thiyagu chandran" userId="16cef061a7f4c944" providerId="Windows Live" clId="Web-{32CFC6E3-6DD6-4735-82FB-03C5F28947A6}" dt="2023-04-06T12:29:59.783" v="7"/>
          <pc:sldLayoutMkLst>
            <pc:docMk/>
            <pc:sldMasterMk cId="3910350957" sldId="2147483774"/>
            <pc:sldLayoutMk cId="3397688360" sldId="2147483764"/>
          </pc:sldLayoutMkLst>
        </pc:sldLayoutChg>
        <pc:sldLayoutChg chg="add del">
          <pc:chgData name="Thiyagu chandran" userId="16cef061a7f4c944" providerId="Windows Live" clId="Web-{32CFC6E3-6DD6-4735-82FB-03C5F28947A6}" dt="2023-04-06T12:29:59.783" v="7"/>
          <pc:sldLayoutMkLst>
            <pc:docMk/>
            <pc:sldMasterMk cId="3910350957" sldId="2147483774"/>
            <pc:sldLayoutMk cId="1298391189" sldId="2147483765"/>
          </pc:sldLayoutMkLst>
        </pc:sldLayoutChg>
        <pc:sldLayoutChg chg="add del">
          <pc:chgData name="Thiyagu chandran" userId="16cef061a7f4c944" providerId="Windows Live" clId="Web-{32CFC6E3-6DD6-4735-82FB-03C5F28947A6}" dt="2023-04-06T12:29:59.783" v="7"/>
          <pc:sldLayoutMkLst>
            <pc:docMk/>
            <pc:sldMasterMk cId="3910350957" sldId="2147483774"/>
            <pc:sldLayoutMk cId="3235939704" sldId="2147483766"/>
          </pc:sldLayoutMkLst>
        </pc:sldLayoutChg>
        <pc:sldLayoutChg chg="add del">
          <pc:chgData name="Thiyagu chandran" userId="16cef061a7f4c944" providerId="Windows Live" clId="Web-{32CFC6E3-6DD6-4735-82FB-03C5F28947A6}" dt="2023-04-06T12:29:59.783" v="7"/>
          <pc:sldLayoutMkLst>
            <pc:docMk/>
            <pc:sldMasterMk cId="3910350957" sldId="2147483774"/>
            <pc:sldLayoutMk cId="886894917" sldId="2147483767"/>
          </pc:sldLayoutMkLst>
        </pc:sldLayoutChg>
        <pc:sldLayoutChg chg="add del">
          <pc:chgData name="Thiyagu chandran" userId="16cef061a7f4c944" providerId="Windows Live" clId="Web-{32CFC6E3-6DD6-4735-82FB-03C5F28947A6}" dt="2023-04-06T12:29:59.783" v="7"/>
          <pc:sldLayoutMkLst>
            <pc:docMk/>
            <pc:sldMasterMk cId="3910350957" sldId="2147483774"/>
            <pc:sldLayoutMk cId="3878743123" sldId="2147483768"/>
          </pc:sldLayoutMkLst>
        </pc:sldLayoutChg>
        <pc:sldLayoutChg chg="add del">
          <pc:chgData name="Thiyagu chandran" userId="16cef061a7f4c944" providerId="Windows Live" clId="Web-{32CFC6E3-6DD6-4735-82FB-03C5F28947A6}" dt="2023-04-06T12:29:59.783" v="7"/>
          <pc:sldLayoutMkLst>
            <pc:docMk/>
            <pc:sldMasterMk cId="3910350957" sldId="2147483774"/>
            <pc:sldLayoutMk cId="2313664121" sldId="2147483769"/>
          </pc:sldLayoutMkLst>
        </pc:sldLayoutChg>
        <pc:sldLayoutChg chg="add del">
          <pc:chgData name="Thiyagu chandran" userId="16cef061a7f4c944" providerId="Windows Live" clId="Web-{32CFC6E3-6DD6-4735-82FB-03C5F28947A6}" dt="2023-04-06T12:29:59.783" v="7"/>
          <pc:sldLayoutMkLst>
            <pc:docMk/>
            <pc:sldMasterMk cId="3910350957" sldId="2147483774"/>
            <pc:sldLayoutMk cId="2149196814" sldId="2147483770"/>
          </pc:sldLayoutMkLst>
        </pc:sldLayoutChg>
        <pc:sldLayoutChg chg="add del">
          <pc:chgData name="Thiyagu chandran" userId="16cef061a7f4c944" providerId="Windows Live" clId="Web-{32CFC6E3-6DD6-4735-82FB-03C5F28947A6}" dt="2023-04-06T12:29:59.783" v="7"/>
          <pc:sldLayoutMkLst>
            <pc:docMk/>
            <pc:sldMasterMk cId="3910350957" sldId="2147483774"/>
            <pc:sldLayoutMk cId="3848903636" sldId="2147483771"/>
          </pc:sldLayoutMkLst>
        </pc:sldLayoutChg>
        <pc:sldLayoutChg chg="add del">
          <pc:chgData name="Thiyagu chandran" userId="16cef061a7f4c944" providerId="Windows Live" clId="Web-{32CFC6E3-6DD6-4735-82FB-03C5F28947A6}" dt="2023-04-06T12:29:59.783" v="7"/>
          <pc:sldLayoutMkLst>
            <pc:docMk/>
            <pc:sldMasterMk cId="3910350957" sldId="2147483774"/>
            <pc:sldLayoutMk cId="1787047093" sldId="2147483772"/>
          </pc:sldLayoutMkLst>
        </pc:sldLayoutChg>
        <pc:sldLayoutChg chg="add del">
          <pc:chgData name="Thiyagu chandran" userId="16cef061a7f4c944" providerId="Windows Live" clId="Web-{32CFC6E3-6DD6-4735-82FB-03C5F28947A6}" dt="2023-04-06T12:29:59.783" v="7"/>
          <pc:sldLayoutMkLst>
            <pc:docMk/>
            <pc:sldMasterMk cId="3910350957" sldId="2147483774"/>
            <pc:sldLayoutMk cId="1289614507" sldId="2147483773"/>
          </pc:sldLayoutMkLst>
        </pc:sldLayoutChg>
      </pc:sldMasterChg>
      <pc:sldMasterChg chg="add addSldLayout">
        <pc:chgData name="Thiyagu chandran" userId="16cef061a7f4c944" providerId="Windows Live" clId="Web-{32CFC6E3-6DD6-4735-82FB-03C5F28947A6}" dt="2023-04-06T12:29:59.783" v="7"/>
        <pc:sldMasterMkLst>
          <pc:docMk/>
          <pc:sldMasterMk cId="148930937" sldId="2147483824"/>
        </pc:sldMasterMkLst>
        <pc:sldLayoutChg chg="add">
          <pc:chgData name="Thiyagu chandran" userId="16cef061a7f4c944" providerId="Windows Live" clId="Web-{32CFC6E3-6DD6-4735-82FB-03C5F28947A6}" dt="2023-04-06T12:29:59.783" v="7"/>
          <pc:sldLayoutMkLst>
            <pc:docMk/>
            <pc:sldMasterMk cId="148930937" sldId="2147483824"/>
            <pc:sldLayoutMk cId="1508046238" sldId="2147483813"/>
          </pc:sldLayoutMkLst>
        </pc:sldLayoutChg>
        <pc:sldLayoutChg chg="add">
          <pc:chgData name="Thiyagu chandran" userId="16cef061a7f4c944" providerId="Windows Live" clId="Web-{32CFC6E3-6DD6-4735-82FB-03C5F28947A6}" dt="2023-04-06T12:29:59.783" v="7"/>
          <pc:sldLayoutMkLst>
            <pc:docMk/>
            <pc:sldMasterMk cId="148930937" sldId="2147483824"/>
            <pc:sldLayoutMk cId="2215143539" sldId="2147483814"/>
          </pc:sldLayoutMkLst>
        </pc:sldLayoutChg>
        <pc:sldLayoutChg chg="add">
          <pc:chgData name="Thiyagu chandran" userId="16cef061a7f4c944" providerId="Windows Live" clId="Web-{32CFC6E3-6DD6-4735-82FB-03C5F28947A6}" dt="2023-04-06T12:29:59.783" v="7"/>
          <pc:sldLayoutMkLst>
            <pc:docMk/>
            <pc:sldMasterMk cId="148930937" sldId="2147483824"/>
            <pc:sldLayoutMk cId="2153293548" sldId="2147483815"/>
          </pc:sldLayoutMkLst>
        </pc:sldLayoutChg>
        <pc:sldLayoutChg chg="add">
          <pc:chgData name="Thiyagu chandran" userId="16cef061a7f4c944" providerId="Windows Live" clId="Web-{32CFC6E3-6DD6-4735-82FB-03C5F28947A6}" dt="2023-04-06T12:29:59.783" v="7"/>
          <pc:sldLayoutMkLst>
            <pc:docMk/>
            <pc:sldMasterMk cId="148930937" sldId="2147483824"/>
            <pc:sldLayoutMk cId="3780721788" sldId="2147483816"/>
          </pc:sldLayoutMkLst>
        </pc:sldLayoutChg>
        <pc:sldLayoutChg chg="add">
          <pc:chgData name="Thiyagu chandran" userId="16cef061a7f4c944" providerId="Windows Live" clId="Web-{32CFC6E3-6DD6-4735-82FB-03C5F28947A6}" dt="2023-04-06T12:29:59.783" v="7"/>
          <pc:sldLayoutMkLst>
            <pc:docMk/>
            <pc:sldMasterMk cId="148930937" sldId="2147483824"/>
            <pc:sldLayoutMk cId="2368637388" sldId="2147483817"/>
          </pc:sldLayoutMkLst>
        </pc:sldLayoutChg>
        <pc:sldLayoutChg chg="add">
          <pc:chgData name="Thiyagu chandran" userId="16cef061a7f4c944" providerId="Windows Live" clId="Web-{32CFC6E3-6DD6-4735-82FB-03C5F28947A6}" dt="2023-04-06T12:29:59.783" v="7"/>
          <pc:sldLayoutMkLst>
            <pc:docMk/>
            <pc:sldMasterMk cId="148930937" sldId="2147483824"/>
            <pc:sldLayoutMk cId="3936260499" sldId="2147483818"/>
          </pc:sldLayoutMkLst>
        </pc:sldLayoutChg>
        <pc:sldLayoutChg chg="add">
          <pc:chgData name="Thiyagu chandran" userId="16cef061a7f4c944" providerId="Windows Live" clId="Web-{32CFC6E3-6DD6-4735-82FB-03C5F28947A6}" dt="2023-04-06T12:29:59.783" v="7"/>
          <pc:sldLayoutMkLst>
            <pc:docMk/>
            <pc:sldMasterMk cId="148930937" sldId="2147483824"/>
            <pc:sldLayoutMk cId="1292491015" sldId="2147483819"/>
          </pc:sldLayoutMkLst>
        </pc:sldLayoutChg>
        <pc:sldLayoutChg chg="add">
          <pc:chgData name="Thiyagu chandran" userId="16cef061a7f4c944" providerId="Windows Live" clId="Web-{32CFC6E3-6DD6-4735-82FB-03C5F28947A6}" dt="2023-04-06T12:29:59.783" v="7"/>
          <pc:sldLayoutMkLst>
            <pc:docMk/>
            <pc:sldMasterMk cId="148930937" sldId="2147483824"/>
            <pc:sldLayoutMk cId="2652011273" sldId="2147483820"/>
          </pc:sldLayoutMkLst>
        </pc:sldLayoutChg>
        <pc:sldLayoutChg chg="add">
          <pc:chgData name="Thiyagu chandran" userId="16cef061a7f4c944" providerId="Windows Live" clId="Web-{32CFC6E3-6DD6-4735-82FB-03C5F28947A6}" dt="2023-04-06T12:29:59.783" v="7"/>
          <pc:sldLayoutMkLst>
            <pc:docMk/>
            <pc:sldMasterMk cId="148930937" sldId="2147483824"/>
            <pc:sldLayoutMk cId="3151511593" sldId="2147483821"/>
          </pc:sldLayoutMkLst>
        </pc:sldLayoutChg>
        <pc:sldLayoutChg chg="add">
          <pc:chgData name="Thiyagu chandran" userId="16cef061a7f4c944" providerId="Windows Live" clId="Web-{32CFC6E3-6DD6-4735-82FB-03C5F28947A6}" dt="2023-04-06T12:29:59.783" v="7"/>
          <pc:sldLayoutMkLst>
            <pc:docMk/>
            <pc:sldMasterMk cId="148930937" sldId="2147483824"/>
            <pc:sldLayoutMk cId="1602211731" sldId="2147483822"/>
          </pc:sldLayoutMkLst>
        </pc:sldLayoutChg>
        <pc:sldLayoutChg chg="add">
          <pc:chgData name="Thiyagu chandran" userId="16cef061a7f4c944" providerId="Windows Live" clId="Web-{32CFC6E3-6DD6-4735-82FB-03C5F28947A6}" dt="2023-04-06T12:29:59.783" v="7"/>
          <pc:sldLayoutMkLst>
            <pc:docMk/>
            <pc:sldMasterMk cId="148930937" sldId="2147483824"/>
            <pc:sldLayoutMk cId="939821083" sldId="214748382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4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1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4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2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3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6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9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1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1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AAC8F43-3BD7-44FC-843A-972922AF2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DE643C6-923A-4762-9462-D589A0AE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1AB708F-73DA-4CC8-89B1-8EB70ABB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217" y="1295400"/>
            <a:ext cx="9670715" cy="2564823"/>
          </a:xfrm>
        </p:spPr>
        <p:txBody>
          <a:bodyPr anchor="b">
            <a:noAutofit/>
          </a:bodyPr>
          <a:lstStyle/>
          <a:p>
            <a:r>
              <a:rPr lang="en-GB" sz="9600" b="1" dirty="0">
                <a:solidFill>
                  <a:srgbClr val="FFFFFF"/>
                </a:solidFill>
                <a:latin typeface="Batang"/>
                <a:ea typeface="Batang"/>
              </a:rPr>
              <a:t>Git Branches</a:t>
            </a:r>
            <a:endParaRPr lang="en-GB" sz="9600" b="1">
              <a:solidFill>
                <a:srgbClr val="FFFFFF"/>
              </a:solidFill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8725-36D1-9179-888B-8D17718C7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26" y="-115503"/>
            <a:ext cx="10895106" cy="1325563"/>
          </a:xfrm>
        </p:spPr>
        <p:txBody>
          <a:bodyPr/>
          <a:lstStyle/>
          <a:p>
            <a:r>
              <a:rPr lang="en-GB" b="1" dirty="0">
                <a:cs typeface="Sabon Next LT"/>
              </a:rPr>
              <a:t>Switch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8CA10-7AD3-A2B2-5387-94A26D032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36" y="2911976"/>
            <a:ext cx="8119665" cy="1575553"/>
          </a:xfr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700" dirty="0">
                <a:ea typeface="+mn-lt"/>
                <a:cs typeface="+mn-lt"/>
              </a:rPr>
              <a:t>$ git checkout &lt;</a:t>
            </a:r>
            <a:r>
              <a:rPr lang="en-GB" sz="3700" dirty="0" err="1">
                <a:ea typeface="+mn-lt"/>
                <a:cs typeface="+mn-lt"/>
              </a:rPr>
              <a:t>existing_branch</a:t>
            </a:r>
            <a:r>
              <a:rPr lang="en-GB" sz="3700" dirty="0">
                <a:ea typeface="+mn-lt"/>
                <a:cs typeface="+mn-lt"/>
              </a:rPr>
              <a:t>&gt; </a:t>
            </a:r>
            <a:endParaRPr lang="en-US"/>
          </a:p>
          <a:p>
            <a:pPr marL="0" indent="0">
              <a:buNone/>
            </a:pPr>
            <a:r>
              <a:rPr lang="en-GB" sz="3700" dirty="0">
                <a:ea typeface="+mn-lt"/>
                <a:cs typeface="+mn-lt"/>
              </a:rPr>
              <a:t>$ git checkout -b &lt;</a:t>
            </a:r>
            <a:r>
              <a:rPr lang="en-GB" sz="3700" dirty="0" err="1">
                <a:ea typeface="+mn-lt"/>
                <a:cs typeface="+mn-lt"/>
              </a:rPr>
              <a:t>new_branch</a:t>
            </a:r>
            <a:r>
              <a:rPr lang="en-GB" sz="3700" dirty="0">
                <a:ea typeface="+mn-lt"/>
                <a:cs typeface="+mn-lt"/>
              </a:rPr>
              <a:t>&gt;</a:t>
            </a:r>
            <a:endParaRPr lang="en-GB" sz="3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FD346-85DB-BB17-54DE-76E1A091F7F3}"/>
              </a:ext>
            </a:extLst>
          </p:cNvPr>
          <p:cNvSpPr txBox="1"/>
          <p:nvPr/>
        </p:nvSpPr>
        <p:spPr>
          <a:xfrm>
            <a:off x="526716" y="1636296"/>
            <a:ext cx="8117305" cy="938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700" dirty="0"/>
              <a:t>$ git branch</a:t>
            </a:r>
          </a:p>
          <a:p>
            <a:endParaRPr lang="en-US">
              <a:solidFill>
                <a:srgbClr val="31313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931E68-7882-1078-E494-F676C3F2F52A}"/>
              </a:ext>
            </a:extLst>
          </p:cNvPr>
          <p:cNvSpPr txBox="1">
            <a:spLocks/>
          </p:cNvSpPr>
          <p:nvPr/>
        </p:nvSpPr>
        <p:spPr>
          <a:xfrm>
            <a:off x="544252" y="4829008"/>
            <a:ext cx="8119665" cy="15755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700" dirty="0">
                <a:ea typeface="+mn-lt"/>
                <a:cs typeface="+mn-lt"/>
              </a:rPr>
              <a:t>$ git switch&lt;</a:t>
            </a:r>
            <a:r>
              <a:rPr lang="en-GB" sz="3700" dirty="0" err="1">
                <a:ea typeface="+mn-lt"/>
                <a:cs typeface="+mn-lt"/>
              </a:rPr>
              <a:t>existing_branch</a:t>
            </a:r>
            <a:r>
              <a:rPr lang="en-GB" sz="3700" dirty="0">
                <a:ea typeface="+mn-lt"/>
                <a:cs typeface="+mn-lt"/>
              </a:rPr>
              <a:t>&gt; </a:t>
            </a:r>
            <a:endParaRPr lang="en-US"/>
          </a:p>
          <a:p>
            <a:pPr marL="0" indent="0">
              <a:buNone/>
            </a:pPr>
            <a:r>
              <a:rPr lang="en-GB" sz="3700" dirty="0">
                <a:ea typeface="+mn-lt"/>
                <a:cs typeface="+mn-lt"/>
              </a:rPr>
              <a:t>$ git switch -c &lt;</a:t>
            </a:r>
            <a:r>
              <a:rPr lang="en-GB" sz="3700" dirty="0" err="1">
                <a:ea typeface="+mn-lt"/>
                <a:cs typeface="+mn-lt"/>
              </a:rPr>
              <a:t>new_branch</a:t>
            </a:r>
            <a:r>
              <a:rPr lang="en-GB" sz="3700" dirty="0">
                <a:ea typeface="+mn-lt"/>
                <a:cs typeface="+mn-lt"/>
              </a:rPr>
              <a:t>&gt;</a:t>
            </a:r>
            <a:endParaRPr lang="en-GB" sz="3700"/>
          </a:p>
        </p:txBody>
      </p:sp>
    </p:spTree>
    <p:extLst>
      <p:ext uri="{BB962C8B-B14F-4D97-AF65-F5344CB8AC3E}">
        <p14:creationId xmlns:p14="http://schemas.microsoft.com/office/powerpoint/2010/main" val="151826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8725-36D1-9179-888B-8D17718C7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26" y="-115503"/>
            <a:ext cx="10895106" cy="1325563"/>
          </a:xfrm>
        </p:spPr>
        <p:txBody>
          <a:bodyPr>
            <a:normAutofit/>
          </a:bodyPr>
          <a:lstStyle/>
          <a:p>
            <a:r>
              <a:rPr lang="en-GB" sz="5500" b="1" dirty="0"/>
              <a:t>Checkout Remote Branch on Git</a:t>
            </a:r>
            <a:endParaRPr lang="en-US" sz="5500" b="1">
              <a:cs typeface="Sabon Next 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FD346-85DB-BB17-54DE-76E1A091F7F3}"/>
              </a:ext>
            </a:extLst>
          </p:cNvPr>
          <p:cNvSpPr txBox="1"/>
          <p:nvPr/>
        </p:nvSpPr>
        <p:spPr>
          <a:xfrm>
            <a:off x="526716" y="2741196"/>
            <a:ext cx="11406605" cy="11079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300" dirty="0">
                <a:latin typeface="Consolas"/>
                <a:ea typeface="Open Sans"/>
                <a:cs typeface="Open Sans"/>
              </a:rPr>
              <a:t>$ git fetch</a:t>
            </a:r>
          </a:p>
          <a:p>
            <a:r>
              <a:rPr lang="en-US" sz="3300" dirty="0">
                <a:latin typeface="Consolas"/>
                <a:ea typeface="Open Sans"/>
                <a:cs typeface="Open Sans"/>
              </a:rPr>
              <a:t>$ git checkout -t &lt;</a:t>
            </a:r>
            <a:r>
              <a:rPr lang="en-US" sz="3300" dirty="0" err="1">
                <a:latin typeface="Consolas"/>
                <a:ea typeface="Open Sans"/>
                <a:cs typeface="Open Sans"/>
              </a:rPr>
              <a:t>remote_name</a:t>
            </a:r>
            <a:r>
              <a:rPr lang="en-US" sz="3300" dirty="0">
                <a:latin typeface="Consolas"/>
                <a:ea typeface="Open Sans"/>
                <a:cs typeface="Open Sans"/>
              </a:rPr>
              <a:t>&gt;/&lt;</a:t>
            </a:r>
            <a:r>
              <a:rPr lang="en-US" sz="3300" dirty="0" err="1">
                <a:latin typeface="Consolas"/>
                <a:ea typeface="Open Sans"/>
                <a:cs typeface="Open Sans"/>
              </a:rPr>
              <a:t>branch_name</a:t>
            </a:r>
            <a:r>
              <a:rPr lang="en-US" sz="3300" dirty="0">
                <a:latin typeface="Consolas"/>
                <a:ea typeface="Open Sans"/>
                <a:cs typeface="Open Sans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A6F855-247F-1174-B7E9-5385C4477570}"/>
              </a:ext>
            </a:extLst>
          </p:cNvPr>
          <p:cNvSpPr txBox="1"/>
          <p:nvPr/>
        </p:nvSpPr>
        <p:spPr>
          <a:xfrm>
            <a:off x="444500" y="1206500"/>
            <a:ext cx="10909300" cy="11541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313131"/>
                </a:solidFill>
                <a:latin typeface="Open Sans"/>
                <a:ea typeface="Open Sans"/>
                <a:cs typeface="Open Sans"/>
              </a:rPr>
              <a:t>In order to switch to a remote branch, make sure to fetch your remote branch with “git fetch” first. You can then switch to it by executing “git checkout” with the “-t” option and the name of the branch.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8F75D-6A5C-3182-2735-BE51175559F4}"/>
              </a:ext>
            </a:extLst>
          </p:cNvPr>
          <p:cNvSpPr txBox="1"/>
          <p:nvPr/>
        </p:nvSpPr>
        <p:spPr>
          <a:xfrm>
            <a:off x="622300" y="4229100"/>
            <a:ext cx="104521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13131"/>
                </a:solidFill>
                <a:latin typeface="Open Sans"/>
                <a:ea typeface="Open Sans"/>
                <a:cs typeface="Open Sans"/>
              </a:rPr>
              <a:t>The “</a:t>
            </a:r>
            <a:r>
              <a:rPr lang="en-US" b="1" dirty="0">
                <a:solidFill>
                  <a:srgbClr val="313131"/>
                </a:solidFill>
                <a:latin typeface="Open Sans"/>
                <a:ea typeface="Open Sans"/>
                <a:cs typeface="Open Sans"/>
              </a:rPr>
              <a:t>-t</a:t>
            </a:r>
            <a:r>
              <a:rPr lang="en-US" dirty="0">
                <a:solidFill>
                  <a:srgbClr val="313131"/>
                </a:solidFill>
                <a:latin typeface="Open Sans"/>
                <a:ea typeface="Open Sans"/>
                <a:cs typeface="Open Sans"/>
              </a:rPr>
              <a:t>” option in checkout stands for “</a:t>
            </a:r>
            <a:r>
              <a:rPr lang="en-US" b="1" dirty="0">
                <a:solidFill>
                  <a:srgbClr val="313131"/>
                </a:solidFill>
                <a:latin typeface="Open Sans"/>
                <a:ea typeface="Open Sans"/>
                <a:cs typeface="Open Sans"/>
              </a:rPr>
              <a:t>track</a:t>
            </a:r>
            <a:r>
              <a:rPr lang="en-US" dirty="0">
                <a:solidFill>
                  <a:srgbClr val="313131"/>
                </a:solidFill>
                <a:latin typeface="Open Sans"/>
                <a:ea typeface="Open Sans"/>
                <a:cs typeface="Open Sans"/>
              </a:rPr>
              <a:t>” and it is used to create your branch and setting up the upstream branch automatically to the remote branch.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0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98A8-9E8A-D604-40AC-1CD6D7B4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173163"/>
          </a:xfrm>
        </p:spPr>
        <p:txBody>
          <a:bodyPr>
            <a:normAutofit fontScale="90000"/>
          </a:bodyPr>
          <a:lstStyle/>
          <a:p>
            <a:r>
              <a:rPr lang="en-GB" dirty="0"/>
              <a:t>Checkout New Branch from Specific Commit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2EEDC-94D6-5EC5-A3DA-D2ADC3D29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538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200" dirty="0">
                <a:ea typeface="+mn-lt"/>
                <a:cs typeface="+mn-lt"/>
              </a:rPr>
              <a:t>In order to checkout a new branch from a specific start point, you have to execute the “git checkout” command and specify the “-B” option, as well as the branch and its start point.</a:t>
            </a:r>
            <a:endParaRPr lang="en-US" sz="2200"/>
          </a:p>
          <a:p>
            <a:endParaRPr lang="en-GB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9542A-3E08-6901-61C7-D2AF445A7478}"/>
              </a:ext>
            </a:extLst>
          </p:cNvPr>
          <p:cNvSpPr txBox="1"/>
          <p:nvPr/>
        </p:nvSpPr>
        <p:spPr>
          <a:xfrm>
            <a:off x="3048000" y="40513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23282D"/>
              </a:solidFill>
              <a:latin typeface="Menl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8C00E-A7E9-2627-0DC3-934BCA49E7FE}"/>
              </a:ext>
            </a:extLst>
          </p:cNvPr>
          <p:cNvSpPr txBox="1"/>
          <p:nvPr/>
        </p:nvSpPr>
        <p:spPr>
          <a:xfrm>
            <a:off x="590216" y="3426996"/>
            <a:ext cx="10390605" cy="938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700" dirty="0"/>
              <a:t>$ </a:t>
            </a:r>
            <a:r>
              <a:rPr lang="en-US" sz="3700" dirty="0">
                <a:solidFill>
                  <a:srgbClr val="23282D"/>
                </a:solidFill>
                <a:ea typeface="+mn-lt"/>
                <a:cs typeface="+mn-lt"/>
              </a:rPr>
              <a:t> git checkout -B &lt;branch&gt; &lt;</a:t>
            </a:r>
            <a:r>
              <a:rPr lang="en-US" sz="3700" dirty="0" err="1">
                <a:solidFill>
                  <a:srgbClr val="23282D"/>
                </a:solidFill>
                <a:ea typeface="+mn-lt"/>
                <a:cs typeface="+mn-lt"/>
              </a:rPr>
              <a:t>start_point</a:t>
            </a:r>
            <a:r>
              <a:rPr lang="en-US" sz="3700" dirty="0">
                <a:solidFill>
                  <a:srgbClr val="23282D"/>
                </a:solidFill>
                <a:ea typeface="+mn-lt"/>
                <a:cs typeface="+mn-lt"/>
              </a:rPr>
              <a:t>&gt;</a:t>
            </a:r>
            <a:endParaRPr lang="en-US" sz="3700" dirty="0">
              <a:ea typeface="+mn-lt"/>
              <a:cs typeface="+mn-lt"/>
            </a:endParaRPr>
          </a:p>
          <a:p>
            <a:endParaRPr lang="en-US">
              <a:solidFill>
                <a:srgbClr val="31313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40FA9-FBB0-933A-85EB-271A0B8AD8B0}"/>
              </a:ext>
            </a:extLst>
          </p:cNvPr>
          <p:cNvSpPr txBox="1"/>
          <p:nvPr/>
        </p:nvSpPr>
        <p:spPr>
          <a:xfrm>
            <a:off x="590215" y="5458995"/>
            <a:ext cx="10390605" cy="938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700" dirty="0"/>
              <a:t>$ </a:t>
            </a:r>
            <a:r>
              <a:rPr lang="en-US" sz="3700" dirty="0">
                <a:solidFill>
                  <a:srgbClr val="23282D"/>
                </a:solidFill>
                <a:ea typeface="+mn-lt"/>
                <a:cs typeface="+mn-lt"/>
              </a:rPr>
              <a:t> </a:t>
            </a:r>
            <a:r>
              <a:rPr lang="en-US" sz="3700" dirty="0">
                <a:ea typeface="+mn-lt"/>
                <a:cs typeface="+mn-lt"/>
              </a:rPr>
              <a:t>git log --</a:t>
            </a:r>
            <a:r>
              <a:rPr lang="en-US" sz="3700" dirty="0" err="1">
                <a:ea typeface="+mn-lt"/>
                <a:cs typeface="+mn-lt"/>
              </a:rPr>
              <a:t>oneline</a:t>
            </a:r>
            <a:r>
              <a:rPr lang="en-US" sz="3700" dirty="0">
                <a:ea typeface="+mn-lt"/>
                <a:cs typeface="+mn-lt"/>
              </a:rPr>
              <a:t> --graph </a:t>
            </a:r>
            <a:endParaRPr lang="en-US" sz="3700">
              <a:ea typeface="+mn-lt"/>
              <a:cs typeface="+mn-lt"/>
            </a:endParaRPr>
          </a:p>
          <a:p>
            <a:endParaRPr lang="en-US">
              <a:solidFill>
                <a:srgbClr val="31313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C67DD7-E519-AC19-01C8-17074EE10A7A}"/>
              </a:ext>
            </a:extLst>
          </p:cNvPr>
          <p:cNvSpPr txBox="1"/>
          <p:nvPr/>
        </p:nvSpPr>
        <p:spPr>
          <a:xfrm>
            <a:off x="584200" y="4673600"/>
            <a:ext cx="67437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313131"/>
                </a:solidFill>
                <a:latin typeface="Open Sans"/>
                <a:ea typeface="Open Sans"/>
                <a:cs typeface="Open Sans"/>
              </a:rPr>
              <a:t>List the commits done in your repository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5237991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DappledVTI</vt:lpstr>
      <vt:lpstr>Git Branches</vt:lpstr>
      <vt:lpstr>Switch Branches</vt:lpstr>
      <vt:lpstr>Checkout Remote Branch on Git</vt:lpstr>
      <vt:lpstr>Checkout New Branch from Specific Commit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107</cp:revision>
  <dcterms:created xsi:type="dcterms:W3CDTF">2023-04-06T12:27:51Z</dcterms:created>
  <dcterms:modified xsi:type="dcterms:W3CDTF">2023-04-06T14:55:22Z</dcterms:modified>
</cp:coreProperties>
</file>