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62" r:id="rId3"/>
    <p:sldId id="263" r:id="rId4"/>
    <p:sldId id="264" r:id="rId5"/>
    <p:sldId id="265" r:id="rId6"/>
    <p:sldId id="257" r:id="rId7"/>
    <p:sldId id="258" r:id="rId8"/>
    <p:sldId id="261" r:id="rId9"/>
    <p:sldId id="259" r:id="rId10"/>
    <p:sldId id="260"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A417DA-BF7D-4DD3-8D8F-53ECB16B00A4}" v="189" dt="2023-04-03T14:24:53.3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yagu chandran" userId="16cef061a7f4c944" providerId="Windows Live" clId="Web-{B7A417DA-BF7D-4DD3-8D8F-53ECB16B00A4}"/>
    <pc:docChg chg="addSld modSld sldOrd addMainMaster delMainMaster">
      <pc:chgData name="Thiyagu chandran" userId="16cef061a7f4c944" providerId="Windows Live" clId="Web-{B7A417DA-BF7D-4DD3-8D8F-53ECB16B00A4}" dt="2023-04-03T14:25:30.136" v="193" actId="14100"/>
      <pc:docMkLst>
        <pc:docMk/>
      </pc:docMkLst>
      <pc:sldChg chg="addSp delSp modSp mod setBg modClrScheme chgLayout">
        <pc:chgData name="Thiyagu chandran" userId="16cef061a7f4c944" providerId="Windows Live" clId="Web-{B7A417DA-BF7D-4DD3-8D8F-53ECB16B00A4}" dt="2023-04-03T12:03:25.349" v="49" actId="20577"/>
        <pc:sldMkLst>
          <pc:docMk/>
          <pc:sldMk cId="109857222" sldId="256"/>
        </pc:sldMkLst>
        <pc:spChg chg="mod">
          <ac:chgData name="Thiyagu chandran" userId="16cef061a7f4c944" providerId="Windows Live" clId="Web-{B7A417DA-BF7D-4DD3-8D8F-53ECB16B00A4}" dt="2023-04-03T12:03:25.349" v="49" actId="20577"/>
          <ac:spMkLst>
            <pc:docMk/>
            <pc:sldMk cId="109857222" sldId="256"/>
            <ac:spMk id="2" creationId="{00000000-0000-0000-0000-000000000000}"/>
          </ac:spMkLst>
        </pc:spChg>
        <pc:spChg chg="del mod">
          <ac:chgData name="Thiyagu chandran" userId="16cef061a7f4c944" providerId="Windows Live" clId="Web-{B7A417DA-BF7D-4DD3-8D8F-53ECB16B00A4}" dt="2023-04-03T11:51:51.232" v="12"/>
          <ac:spMkLst>
            <pc:docMk/>
            <pc:sldMk cId="109857222" sldId="256"/>
            <ac:spMk id="3" creationId="{00000000-0000-0000-0000-000000000000}"/>
          </ac:spMkLst>
        </pc:spChg>
        <pc:spChg chg="add del">
          <ac:chgData name="Thiyagu chandran" userId="16cef061a7f4c944" providerId="Windows Live" clId="Web-{B7A417DA-BF7D-4DD3-8D8F-53ECB16B00A4}" dt="2023-04-03T11:51:01.105" v="1"/>
          <ac:spMkLst>
            <pc:docMk/>
            <pc:sldMk cId="109857222" sldId="256"/>
            <ac:spMk id="8" creationId="{DAB482FD-C684-4DAA-AC4C-1739F51A98A0}"/>
          </ac:spMkLst>
        </pc:spChg>
        <pc:spChg chg="add del">
          <ac:chgData name="Thiyagu chandran" userId="16cef061a7f4c944" providerId="Windows Live" clId="Web-{B7A417DA-BF7D-4DD3-8D8F-53ECB16B00A4}" dt="2023-04-03T11:55:11.161" v="30"/>
          <ac:spMkLst>
            <pc:docMk/>
            <pc:sldMk cId="109857222" sldId="256"/>
            <ac:spMk id="12" creationId="{063A42EF-20CC-4BCC-9D0B-222CF3AAE8C9}"/>
          </ac:spMkLst>
        </pc:spChg>
        <pc:spChg chg="add del">
          <ac:chgData name="Thiyagu chandran" userId="16cef061a7f4c944" providerId="Windows Live" clId="Web-{B7A417DA-BF7D-4DD3-8D8F-53ECB16B00A4}" dt="2023-04-03T11:55:11.161" v="30"/>
          <ac:spMkLst>
            <pc:docMk/>
            <pc:sldMk cId="109857222" sldId="256"/>
            <ac:spMk id="13" creationId="{B35D3C1D-A6AE-4FCA-BB76-A4748CE5DE55}"/>
          </ac:spMkLst>
        </pc:spChg>
        <pc:spChg chg="add del">
          <ac:chgData name="Thiyagu chandran" userId="16cef061a7f4c944" providerId="Windows Live" clId="Web-{B7A417DA-BF7D-4DD3-8D8F-53ECB16B00A4}" dt="2023-04-03T11:55:11.161" v="30"/>
          <ac:spMkLst>
            <pc:docMk/>
            <pc:sldMk cId="109857222" sldId="256"/>
            <ac:spMk id="14" creationId="{6D5BF818-2283-4CC9-A120-9225CEDFA6D2}"/>
          </ac:spMkLst>
        </pc:spChg>
        <pc:spChg chg="add">
          <ac:chgData name="Thiyagu chandran" userId="16cef061a7f4c944" providerId="Windows Live" clId="Web-{B7A417DA-BF7D-4DD3-8D8F-53ECB16B00A4}" dt="2023-04-03T11:55:11.161" v="30"/>
          <ac:spMkLst>
            <pc:docMk/>
            <pc:sldMk cId="109857222" sldId="256"/>
            <ac:spMk id="19" creationId="{1ACA2EA0-FFD3-42EC-9406-B595015ED96E}"/>
          </ac:spMkLst>
        </pc:spChg>
        <pc:spChg chg="add">
          <ac:chgData name="Thiyagu chandran" userId="16cef061a7f4c944" providerId="Windows Live" clId="Web-{B7A417DA-BF7D-4DD3-8D8F-53ECB16B00A4}" dt="2023-04-03T11:55:11.161" v="30"/>
          <ac:spMkLst>
            <pc:docMk/>
            <pc:sldMk cId="109857222" sldId="256"/>
            <ac:spMk id="21" creationId="{D5288BCE-665C-472A-8C43-664BCFA31E43}"/>
          </ac:spMkLst>
        </pc:spChg>
        <pc:spChg chg="add">
          <ac:chgData name="Thiyagu chandran" userId="16cef061a7f4c944" providerId="Windows Live" clId="Web-{B7A417DA-BF7D-4DD3-8D8F-53ECB16B00A4}" dt="2023-04-03T11:55:11.161" v="30"/>
          <ac:spMkLst>
            <pc:docMk/>
            <pc:sldMk cId="109857222" sldId="256"/>
            <ac:spMk id="23" creationId="{46C57131-53A7-4C1A-BEA8-25F06A06AD29}"/>
          </ac:spMkLst>
        </pc:spChg>
        <pc:cxnChg chg="add del">
          <ac:chgData name="Thiyagu chandran" userId="16cef061a7f4c944" providerId="Windows Live" clId="Web-{B7A417DA-BF7D-4DD3-8D8F-53ECB16B00A4}" dt="2023-04-03T11:51:01.105" v="1"/>
          <ac:cxnSpMkLst>
            <pc:docMk/>
            <pc:sldMk cId="109857222" sldId="256"/>
            <ac:cxnSpMk id="10" creationId="{2DAA738B-EDF5-4694-B25A-3488245BC87C}"/>
          </ac:cxnSpMkLst>
        </pc:cxnChg>
      </pc:sldChg>
      <pc:sldChg chg="addSp delSp modSp new mod setBg addAnim">
        <pc:chgData name="Thiyagu chandran" userId="16cef061a7f4c944" providerId="Windows Live" clId="Web-{B7A417DA-BF7D-4DD3-8D8F-53ECB16B00A4}" dt="2023-04-03T11:55:39.599" v="34"/>
        <pc:sldMkLst>
          <pc:docMk/>
          <pc:sldMk cId="1310604924" sldId="257"/>
        </pc:sldMkLst>
        <pc:spChg chg="mod">
          <ac:chgData name="Thiyagu chandran" userId="16cef061a7f4c944" providerId="Windows Live" clId="Web-{B7A417DA-BF7D-4DD3-8D8F-53ECB16B00A4}" dt="2023-04-03T11:55:39.599" v="33"/>
          <ac:spMkLst>
            <pc:docMk/>
            <pc:sldMk cId="1310604924" sldId="257"/>
            <ac:spMk id="2" creationId="{17774DDD-0269-FC8B-3744-9FA3AEA9CB3A}"/>
          </ac:spMkLst>
        </pc:spChg>
        <pc:spChg chg="del">
          <ac:chgData name="Thiyagu chandran" userId="16cef061a7f4c944" providerId="Windows Live" clId="Web-{B7A417DA-BF7D-4DD3-8D8F-53ECB16B00A4}" dt="2023-04-03T11:55:29.193" v="31"/>
          <ac:spMkLst>
            <pc:docMk/>
            <pc:sldMk cId="1310604924" sldId="257"/>
            <ac:spMk id="3" creationId="{3509017A-FE7A-C30A-9D95-1E9F1324E94F}"/>
          </ac:spMkLst>
        </pc:spChg>
        <pc:spChg chg="add">
          <ac:chgData name="Thiyagu chandran" userId="16cef061a7f4c944" providerId="Windows Live" clId="Web-{B7A417DA-BF7D-4DD3-8D8F-53ECB16B00A4}" dt="2023-04-03T11:55:39.599" v="33"/>
          <ac:spMkLst>
            <pc:docMk/>
            <pc:sldMk cId="1310604924" sldId="257"/>
            <ac:spMk id="9" creationId="{8D06CE56-3881-4ADA-8CEF-D18B02C242A3}"/>
          </ac:spMkLst>
        </pc:spChg>
        <pc:spChg chg="add">
          <ac:chgData name="Thiyagu chandran" userId="16cef061a7f4c944" providerId="Windows Live" clId="Web-{B7A417DA-BF7D-4DD3-8D8F-53ECB16B00A4}" dt="2023-04-03T11:55:39.599" v="33"/>
          <ac:spMkLst>
            <pc:docMk/>
            <pc:sldMk cId="1310604924" sldId="257"/>
            <ac:spMk id="11" creationId="{79F3C543-62EC-4433-9C93-A2CD8764E9B4}"/>
          </ac:spMkLst>
        </pc:spChg>
        <pc:spChg chg="add">
          <ac:chgData name="Thiyagu chandran" userId="16cef061a7f4c944" providerId="Windows Live" clId="Web-{B7A417DA-BF7D-4DD3-8D8F-53ECB16B00A4}" dt="2023-04-03T11:55:39.599" v="33"/>
          <ac:spMkLst>
            <pc:docMk/>
            <pc:sldMk cId="1310604924" sldId="257"/>
            <ac:spMk id="13" creationId="{0E2F58BF-12E5-4B5A-AD25-4DAAA2742A7B}"/>
          </ac:spMkLst>
        </pc:spChg>
        <pc:spChg chg="add">
          <ac:chgData name="Thiyagu chandran" userId="16cef061a7f4c944" providerId="Windows Live" clId="Web-{B7A417DA-BF7D-4DD3-8D8F-53ECB16B00A4}" dt="2023-04-03T11:55:39.599" v="33"/>
          <ac:spMkLst>
            <pc:docMk/>
            <pc:sldMk cId="1310604924" sldId="257"/>
            <ac:spMk id="15" creationId="{AF2F604E-43BE-4DC3-B983-E071523364F8}"/>
          </ac:spMkLst>
        </pc:spChg>
        <pc:spChg chg="add">
          <ac:chgData name="Thiyagu chandran" userId="16cef061a7f4c944" providerId="Windows Live" clId="Web-{B7A417DA-BF7D-4DD3-8D8F-53ECB16B00A4}" dt="2023-04-03T11:55:39.599" v="33"/>
          <ac:spMkLst>
            <pc:docMk/>
            <pc:sldMk cId="1310604924" sldId="257"/>
            <ac:spMk id="17" creationId="{08C9B587-E65E-4B52-B37C-ABEBB6E87928}"/>
          </ac:spMkLst>
        </pc:spChg>
        <pc:picChg chg="add mod">
          <ac:chgData name="Thiyagu chandran" userId="16cef061a7f4c944" providerId="Windows Live" clId="Web-{B7A417DA-BF7D-4DD3-8D8F-53ECB16B00A4}" dt="2023-04-03T11:55:39.599" v="33"/>
          <ac:picMkLst>
            <pc:docMk/>
            <pc:sldMk cId="1310604924" sldId="257"/>
            <ac:picMk id="4" creationId="{CDE78B85-11CC-7DA1-8C5F-FA58818AB060}"/>
          </ac:picMkLst>
        </pc:picChg>
      </pc:sldChg>
      <pc:sldChg chg="addSp delSp modSp add ord replId">
        <pc:chgData name="Thiyagu chandran" userId="16cef061a7f4c944" providerId="Windows Live" clId="Web-{B7A417DA-BF7D-4DD3-8D8F-53ECB16B00A4}" dt="2023-04-03T14:23:09.209" v="188"/>
        <pc:sldMkLst>
          <pc:docMk/>
          <pc:sldMk cId="3289967124" sldId="258"/>
        </pc:sldMkLst>
        <pc:spChg chg="mod">
          <ac:chgData name="Thiyagu chandran" userId="16cef061a7f4c944" providerId="Windows Live" clId="Web-{B7A417DA-BF7D-4DD3-8D8F-53ECB16B00A4}" dt="2023-04-03T12:02:31.910" v="43"/>
          <ac:spMkLst>
            <pc:docMk/>
            <pc:sldMk cId="3289967124" sldId="258"/>
            <ac:spMk id="2" creationId="{17774DDD-0269-FC8B-3744-9FA3AEA9CB3A}"/>
          </ac:spMkLst>
        </pc:spChg>
        <pc:spChg chg="add del mod">
          <ac:chgData name="Thiyagu chandran" userId="16cef061a7f4c944" providerId="Windows Live" clId="Web-{B7A417DA-BF7D-4DD3-8D8F-53ECB16B00A4}" dt="2023-04-03T12:02:31.910" v="43"/>
          <ac:spMkLst>
            <pc:docMk/>
            <pc:sldMk cId="3289967124" sldId="258"/>
            <ac:spMk id="3" creationId="{11245F42-F263-2B39-0F76-446FC959EB2A}"/>
          </ac:spMkLst>
        </pc:spChg>
        <pc:spChg chg="add del">
          <ac:chgData name="Thiyagu chandran" userId="16cef061a7f4c944" providerId="Windows Live" clId="Web-{B7A417DA-BF7D-4DD3-8D8F-53ECB16B00A4}" dt="2023-04-03T12:02:31.910" v="43"/>
          <ac:spMkLst>
            <pc:docMk/>
            <pc:sldMk cId="3289967124" sldId="258"/>
            <ac:spMk id="9" creationId="{8D06CE56-3881-4ADA-8CEF-D18B02C242A3}"/>
          </ac:spMkLst>
        </pc:spChg>
        <pc:spChg chg="add del">
          <ac:chgData name="Thiyagu chandran" userId="16cef061a7f4c944" providerId="Windows Live" clId="Web-{B7A417DA-BF7D-4DD3-8D8F-53ECB16B00A4}" dt="2023-04-03T12:02:31.910" v="43"/>
          <ac:spMkLst>
            <pc:docMk/>
            <pc:sldMk cId="3289967124" sldId="258"/>
            <ac:spMk id="11" creationId="{79F3C543-62EC-4433-9C93-A2CD8764E9B4}"/>
          </ac:spMkLst>
        </pc:spChg>
        <pc:spChg chg="add del">
          <ac:chgData name="Thiyagu chandran" userId="16cef061a7f4c944" providerId="Windows Live" clId="Web-{B7A417DA-BF7D-4DD3-8D8F-53ECB16B00A4}" dt="2023-04-03T12:02:31.910" v="43"/>
          <ac:spMkLst>
            <pc:docMk/>
            <pc:sldMk cId="3289967124" sldId="258"/>
            <ac:spMk id="13" creationId="{0E2F58BF-12E5-4B5A-AD25-4DAAA2742A7B}"/>
          </ac:spMkLst>
        </pc:spChg>
        <pc:spChg chg="add del">
          <ac:chgData name="Thiyagu chandran" userId="16cef061a7f4c944" providerId="Windows Live" clId="Web-{B7A417DA-BF7D-4DD3-8D8F-53ECB16B00A4}" dt="2023-04-03T12:02:31.910" v="43"/>
          <ac:spMkLst>
            <pc:docMk/>
            <pc:sldMk cId="3289967124" sldId="258"/>
            <ac:spMk id="15" creationId="{AF2F604E-43BE-4DC3-B983-E071523364F8}"/>
          </ac:spMkLst>
        </pc:spChg>
        <pc:spChg chg="add del">
          <ac:chgData name="Thiyagu chandran" userId="16cef061a7f4c944" providerId="Windows Live" clId="Web-{B7A417DA-BF7D-4DD3-8D8F-53ECB16B00A4}" dt="2023-04-03T12:02:31.910" v="43"/>
          <ac:spMkLst>
            <pc:docMk/>
            <pc:sldMk cId="3289967124" sldId="258"/>
            <ac:spMk id="17" creationId="{08C9B587-E65E-4B52-B37C-ABEBB6E87928}"/>
          </ac:spMkLst>
        </pc:spChg>
        <pc:spChg chg="add del">
          <ac:chgData name="Thiyagu chandran" userId="16cef061a7f4c944" providerId="Windows Live" clId="Web-{B7A417DA-BF7D-4DD3-8D8F-53ECB16B00A4}" dt="2023-04-03T12:02:31.879" v="42"/>
          <ac:spMkLst>
            <pc:docMk/>
            <pc:sldMk cId="3289967124" sldId="258"/>
            <ac:spMk id="23" creationId="{81E1224E-6618-482E-BE87-321A7FC1CDE8}"/>
          </ac:spMkLst>
        </pc:spChg>
        <pc:spChg chg="add del">
          <ac:chgData name="Thiyagu chandran" userId="16cef061a7f4c944" providerId="Windows Live" clId="Web-{B7A417DA-BF7D-4DD3-8D8F-53ECB16B00A4}" dt="2023-04-03T12:02:31.879" v="42"/>
          <ac:spMkLst>
            <pc:docMk/>
            <pc:sldMk cId="3289967124" sldId="258"/>
            <ac:spMk id="25" creationId="{066346BE-FDB4-4772-A696-0719490ABD64}"/>
          </ac:spMkLst>
        </pc:spChg>
        <pc:spChg chg="add del">
          <ac:chgData name="Thiyagu chandran" userId="16cef061a7f4c944" providerId="Windows Live" clId="Web-{B7A417DA-BF7D-4DD3-8D8F-53ECB16B00A4}" dt="2023-04-03T12:02:31.879" v="42"/>
          <ac:spMkLst>
            <pc:docMk/>
            <pc:sldMk cId="3289967124" sldId="258"/>
            <ac:spMk id="27" creationId="{FB92FFCE-0C90-454E-AA25-D4EE9A6C39C5}"/>
          </ac:spMkLst>
        </pc:spChg>
        <pc:spChg chg="add">
          <ac:chgData name="Thiyagu chandran" userId="16cef061a7f4c944" providerId="Windows Live" clId="Web-{B7A417DA-BF7D-4DD3-8D8F-53ECB16B00A4}" dt="2023-04-03T12:02:31.910" v="43"/>
          <ac:spMkLst>
            <pc:docMk/>
            <pc:sldMk cId="3289967124" sldId="258"/>
            <ac:spMk id="29" creationId="{463EEC44-1BA3-44ED-81FC-A644B04B2A44}"/>
          </ac:spMkLst>
        </pc:spChg>
        <pc:spChg chg="add">
          <ac:chgData name="Thiyagu chandran" userId="16cef061a7f4c944" providerId="Windows Live" clId="Web-{B7A417DA-BF7D-4DD3-8D8F-53ECB16B00A4}" dt="2023-04-03T12:02:31.910" v="43"/>
          <ac:spMkLst>
            <pc:docMk/>
            <pc:sldMk cId="3289967124" sldId="258"/>
            <ac:spMk id="30" creationId="{7517A47C-B2E5-4B79-8061-D74B1311AF6E}"/>
          </ac:spMkLst>
        </pc:spChg>
        <pc:spChg chg="add">
          <ac:chgData name="Thiyagu chandran" userId="16cef061a7f4c944" providerId="Windows Live" clId="Web-{B7A417DA-BF7D-4DD3-8D8F-53ECB16B00A4}" dt="2023-04-03T12:02:31.910" v="43"/>
          <ac:spMkLst>
            <pc:docMk/>
            <pc:sldMk cId="3289967124" sldId="258"/>
            <ac:spMk id="31" creationId="{C505E780-2083-4CB5-A42A-5E0E2908ECC3}"/>
          </ac:spMkLst>
        </pc:spChg>
        <pc:spChg chg="add">
          <ac:chgData name="Thiyagu chandran" userId="16cef061a7f4c944" providerId="Windows Live" clId="Web-{B7A417DA-BF7D-4DD3-8D8F-53ECB16B00A4}" dt="2023-04-03T12:02:31.910" v="43"/>
          <ac:spMkLst>
            <pc:docMk/>
            <pc:sldMk cId="3289967124" sldId="258"/>
            <ac:spMk id="32" creationId="{D2C0AE1C-0118-41AE-8A10-7CDCBF10E96F}"/>
          </ac:spMkLst>
        </pc:spChg>
        <pc:graphicFrameChg chg="add del">
          <ac:chgData name="Thiyagu chandran" userId="16cef061a7f4c944" providerId="Windows Live" clId="Web-{B7A417DA-BF7D-4DD3-8D8F-53ECB16B00A4}" dt="2023-04-03T12:02:31.879" v="42"/>
          <ac:graphicFrameMkLst>
            <pc:docMk/>
            <pc:sldMk cId="3289967124" sldId="258"/>
            <ac:graphicFrameMk id="19" creationId="{4E35990C-B660-3F9E-6A40-9496ECF64A5B}"/>
          </ac:graphicFrameMkLst>
        </pc:graphicFrameChg>
        <pc:graphicFrameChg chg="add">
          <ac:chgData name="Thiyagu chandran" userId="16cef061a7f4c944" providerId="Windows Live" clId="Web-{B7A417DA-BF7D-4DD3-8D8F-53ECB16B00A4}" dt="2023-04-03T12:02:31.910" v="43"/>
          <ac:graphicFrameMkLst>
            <pc:docMk/>
            <pc:sldMk cId="3289967124" sldId="258"/>
            <ac:graphicFrameMk id="33" creationId="{AAC288BA-520A-4C20-87FD-CFF04708483D}"/>
          </ac:graphicFrameMkLst>
        </pc:graphicFrameChg>
        <pc:picChg chg="del">
          <ac:chgData name="Thiyagu chandran" userId="16cef061a7f4c944" providerId="Windows Live" clId="Web-{B7A417DA-BF7D-4DD3-8D8F-53ECB16B00A4}" dt="2023-04-03T12:02:00.565" v="36"/>
          <ac:picMkLst>
            <pc:docMk/>
            <pc:sldMk cId="3289967124" sldId="258"/>
            <ac:picMk id="4" creationId="{CDE78B85-11CC-7DA1-8C5F-FA58818AB060}"/>
          </ac:picMkLst>
        </pc:picChg>
      </pc:sldChg>
      <pc:sldChg chg="addSp delSp modSp new">
        <pc:chgData name="Thiyagu chandran" userId="16cef061a7f4c944" providerId="Windows Live" clId="Web-{B7A417DA-BF7D-4DD3-8D8F-53ECB16B00A4}" dt="2023-04-03T12:19:23.773" v="94" actId="1076"/>
        <pc:sldMkLst>
          <pc:docMk/>
          <pc:sldMk cId="495786898" sldId="259"/>
        </pc:sldMkLst>
        <pc:spChg chg="mod">
          <ac:chgData name="Thiyagu chandran" userId="16cef061a7f4c944" providerId="Windows Live" clId="Web-{B7A417DA-BF7D-4DD3-8D8F-53ECB16B00A4}" dt="2023-04-03T12:19:23.773" v="94" actId="1076"/>
          <ac:spMkLst>
            <pc:docMk/>
            <pc:sldMk cId="495786898" sldId="259"/>
            <ac:spMk id="2" creationId="{2549AB61-9045-0E26-296A-FCC0D9576CBB}"/>
          </ac:spMkLst>
        </pc:spChg>
        <pc:spChg chg="del">
          <ac:chgData name="Thiyagu chandran" userId="16cef061a7f4c944" providerId="Windows Live" clId="Web-{B7A417DA-BF7D-4DD3-8D8F-53ECB16B00A4}" dt="2023-04-03T12:07:46.968" v="51"/>
          <ac:spMkLst>
            <pc:docMk/>
            <pc:sldMk cId="495786898" sldId="259"/>
            <ac:spMk id="3" creationId="{D25998F0-B0D5-C0B8-7B1C-7F7FB4E7E99A}"/>
          </ac:spMkLst>
        </pc:spChg>
        <pc:spChg chg="add mod">
          <ac:chgData name="Thiyagu chandran" userId="16cef061a7f4c944" providerId="Windows Live" clId="Web-{B7A417DA-BF7D-4DD3-8D8F-53ECB16B00A4}" dt="2023-04-03T12:12:50.837" v="81" actId="20577"/>
          <ac:spMkLst>
            <pc:docMk/>
            <pc:sldMk cId="495786898" sldId="259"/>
            <ac:spMk id="4" creationId="{F6A19763-72FE-7D60-16A0-362E686B1BD6}"/>
          </ac:spMkLst>
        </pc:spChg>
      </pc:sldChg>
      <pc:sldChg chg="modSp add replId">
        <pc:chgData name="Thiyagu chandran" userId="16cef061a7f4c944" providerId="Windows Live" clId="Web-{B7A417DA-BF7D-4DD3-8D8F-53ECB16B00A4}" dt="2023-04-03T12:10:42.739" v="76" actId="20577"/>
        <pc:sldMkLst>
          <pc:docMk/>
          <pc:sldMk cId="3461001345" sldId="260"/>
        </pc:sldMkLst>
        <pc:spChg chg="mod">
          <ac:chgData name="Thiyagu chandran" userId="16cef061a7f4c944" providerId="Windows Live" clId="Web-{B7A417DA-BF7D-4DD3-8D8F-53ECB16B00A4}" dt="2023-04-03T12:10:42.739" v="76" actId="20577"/>
          <ac:spMkLst>
            <pc:docMk/>
            <pc:sldMk cId="3461001345" sldId="260"/>
            <ac:spMk id="4" creationId="{F6A19763-72FE-7D60-16A0-362E686B1BD6}"/>
          </ac:spMkLst>
        </pc:spChg>
      </pc:sldChg>
      <pc:sldChg chg="modSp new">
        <pc:chgData name="Thiyagu chandran" userId="16cef061a7f4c944" providerId="Windows Live" clId="Web-{B7A417DA-BF7D-4DD3-8D8F-53ECB16B00A4}" dt="2023-04-03T12:17:26.612" v="93" actId="20577"/>
        <pc:sldMkLst>
          <pc:docMk/>
          <pc:sldMk cId="1026958961" sldId="261"/>
        </pc:sldMkLst>
        <pc:spChg chg="mod">
          <ac:chgData name="Thiyagu chandran" userId="16cef061a7f4c944" providerId="Windows Live" clId="Web-{B7A417DA-BF7D-4DD3-8D8F-53ECB16B00A4}" dt="2023-04-03T12:16:52.986" v="89" actId="20577"/>
          <ac:spMkLst>
            <pc:docMk/>
            <pc:sldMk cId="1026958961" sldId="261"/>
            <ac:spMk id="2" creationId="{14DBB24E-92B0-0AFB-F370-977F2C8F083E}"/>
          </ac:spMkLst>
        </pc:spChg>
        <pc:spChg chg="mod">
          <ac:chgData name="Thiyagu chandran" userId="16cef061a7f4c944" providerId="Windows Live" clId="Web-{B7A417DA-BF7D-4DD3-8D8F-53ECB16B00A4}" dt="2023-04-03T12:17:26.612" v="93" actId="20577"/>
          <ac:spMkLst>
            <pc:docMk/>
            <pc:sldMk cId="1026958961" sldId="261"/>
            <ac:spMk id="3" creationId="{CAD26B24-4156-1906-2266-C0A5142D19D1}"/>
          </ac:spMkLst>
        </pc:spChg>
      </pc:sldChg>
      <pc:sldChg chg="addSp delSp modSp new mod setBg">
        <pc:chgData name="Thiyagu chandran" userId="16cef061a7f4c944" providerId="Windows Live" clId="Web-{B7A417DA-BF7D-4DD3-8D8F-53ECB16B00A4}" dt="2023-04-03T14:25:30.136" v="193" actId="14100"/>
        <pc:sldMkLst>
          <pc:docMk/>
          <pc:sldMk cId="866122945" sldId="262"/>
        </pc:sldMkLst>
        <pc:spChg chg="mod">
          <ac:chgData name="Thiyagu chandran" userId="16cef061a7f4c944" providerId="Windows Live" clId="Web-{B7A417DA-BF7D-4DD3-8D8F-53ECB16B00A4}" dt="2023-04-03T14:24:53.306" v="190"/>
          <ac:spMkLst>
            <pc:docMk/>
            <pc:sldMk cId="866122945" sldId="262"/>
            <ac:spMk id="2" creationId="{8C7B3001-41B1-0181-54F2-423D779475CF}"/>
          </ac:spMkLst>
        </pc:spChg>
        <pc:spChg chg="add del mod">
          <ac:chgData name="Thiyagu chandran" userId="16cef061a7f4c944" providerId="Windows Live" clId="Web-{B7A417DA-BF7D-4DD3-8D8F-53ECB16B00A4}" dt="2023-04-03T14:24:53.338" v="191"/>
          <ac:spMkLst>
            <pc:docMk/>
            <pc:sldMk cId="866122945" sldId="262"/>
            <ac:spMk id="3" creationId="{9D221CA3-6F9E-CBD3-E36C-7E69C7E3A578}"/>
          </ac:spMkLst>
        </pc:spChg>
        <pc:spChg chg="add del">
          <ac:chgData name="Thiyagu chandran" userId="16cef061a7f4c944" providerId="Windows Live" clId="Web-{B7A417DA-BF7D-4DD3-8D8F-53ECB16B00A4}" dt="2023-04-03T14:24:53.306" v="190"/>
          <ac:spMkLst>
            <pc:docMk/>
            <pc:sldMk cId="866122945" sldId="262"/>
            <ac:spMk id="9" creationId="{53B021B3-DE93-4AB7-8A18-CF5F1CED88B8}"/>
          </ac:spMkLst>
        </pc:spChg>
        <pc:spChg chg="add del">
          <ac:chgData name="Thiyagu chandran" userId="16cef061a7f4c944" providerId="Windows Live" clId="Web-{B7A417DA-BF7D-4DD3-8D8F-53ECB16B00A4}" dt="2023-04-03T14:24:53.306" v="190"/>
          <ac:spMkLst>
            <pc:docMk/>
            <pc:sldMk cId="866122945" sldId="262"/>
            <ac:spMk id="11" creationId="{52D502E5-F6B4-4D58-B4AE-FC466FF15EE8}"/>
          </ac:spMkLst>
        </pc:spChg>
        <pc:spChg chg="add del">
          <ac:chgData name="Thiyagu chandran" userId="16cef061a7f4c944" providerId="Windows Live" clId="Web-{B7A417DA-BF7D-4DD3-8D8F-53ECB16B00A4}" dt="2023-04-03T14:24:53.306" v="190"/>
          <ac:spMkLst>
            <pc:docMk/>
            <pc:sldMk cId="866122945" sldId="262"/>
            <ac:spMk id="13" creationId="{9DECDBF4-02B6-4BB4-B65B-B8107AD6A9E8}"/>
          </ac:spMkLst>
        </pc:spChg>
        <pc:graphicFrameChg chg="add del">
          <ac:chgData name="Thiyagu chandran" userId="16cef061a7f4c944" providerId="Windows Live" clId="Web-{B7A417DA-BF7D-4DD3-8D8F-53ECB16B00A4}" dt="2023-04-03T14:24:53.306" v="190"/>
          <ac:graphicFrameMkLst>
            <pc:docMk/>
            <pc:sldMk cId="866122945" sldId="262"/>
            <ac:graphicFrameMk id="5" creationId="{A088BEE2-A467-AF49-7627-47B68367D53D}"/>
          </ac:graphicFrameMkLst>
        </pc:graphicFrameChg>
        <pc:graphicFrameChg chg="add mod">
          <ac:chgData name="Thiyagu chandran" userId="16cef061a7f4c944" providerId="Windows Live" clId="Web-{B7A417DA-BF7D-4DD3-8D8F-53ECB16B00A4}" dt="2023-04-03T14:25:30.136" v="193" actId="14100"/>
          <ac:graphicFrameMkLst>
            <pc:docMk/>
            <pc:sldMk cId="866122945" sldId="262"/>
            <ac:graphicFrameMk id="15" creationId="{6DD19DCC-5173-652D-1771-7CF74F5BF5FE}"/>
          </ac:graphicFrameMkLst>
        </pc:graphicFrameChg>
      </pc:sldChg>
      <pc:sldChg chg="addSp modSp new mod setBg">
        <pc:chgData name="Thiyagu chandran" userId="16cef061a7f4c944" providerId="Windows Live" clId="Web-{B7A417DA-BF7D-4DD3-8D8F-53ECB16B00A4}" dt="2023-04-03T13:59:33.349" v="139" actId="20577"/>
        <pc:sldMkLst>
          <pc:docMk/>
          <pc:sldMk cId="2280747250" sldId="263"/>
        </pc:sldMkLst>
        <pc:spChg chg="mod">
          <ac:chgData name="Thiyagu chandran" userId="16cef061a7f4c944" providerId="Windows Live" clId="Web-{B7A417DA-BF7D-4DD3-8D8F-53ECB16B00A4}" dt="2023-04-03T13:59:07.958" v="132"/>
          <ac:spMkLst>
            <pc:docMk/>
            <pc:sldMk cId="2280747250" sldId="263"/>
            <ac:spMk id="2" creationId="{E034A76C-BFE0-4B0F-734B-7AFBBA7903D8}"/>
          </ac:spMkLst>
        </pc:spChg>
        <pc:spChg chg="mod">
          <ac:chgData name="Thiyagu chandran" userId="16cef061a7f4c944" providerId="Windows Live" clId="Web-{B7A417DA-BF7D-4DD3-8D8F-53ECB16B00A4}" dt="2023-04-03T13:59:33.349" v="139" actId="20577"/>
          <ac:spMkLst>
            <pc:docMk/>
            <pc:sldMk cId="2280747250" sldId="263"/>
            <ac:spMk id="3" creationId="{2F1EA0E5-3D3F-EF02-7ACE-4E0F27FB968B}"/>
          </ac:spMkLst>
        </pc:spChg>
        <pc:spChg chg="add">
          <ac:chgData name="Thiyagu chandran" userId="16cef061a7f4c944" providerId="Windows Live" clId="Web-{B7A417DA-BF7D-4DD3-8D8F-53ECB16B00A4}" dt="2023-04-03T13:59:07.958" v="132"/>
          <ac:spMkLst>
            <pc:docMk/>
            <pc:sldMk cId="2280747250" sldId="263"/>
            <ac:spMk id="9" creationId="{2C9A9DA9-7DC8-488B-A882-123947B0F3D9}"/>
          </ac:spMkLst>
        </pc:spChg>
        <pc:spChg chg="add">
          <ac:chgData name="Thiyagu chandran" userId="16cef061a7f4c944" providerId="Windows Live" clId="Web-{B7A417DA-BF7D-4DD3-8D8F-53ECB16B00A4}" dt="2023-04-03T13:59:07.958" v="132"/>
          <ac:spMkLst>
            <pc:docMk/>
            <pc:sldMk cId="2280747250" sldId="263"/>
            <ac:spMk id="11" creationId="{57F6BDD4-E066-4008-8011-6CC31AEB4556}"/>
          </ac:spMkLst>
        </pc:spChg>
        <pc:spChg chg="add">
          <ac:chgData name="Thiyagu chandran" userId="16cef061a7f4c944" providerId="Windows Live" clId="Web-{B7A417DA-BF7D-4DD3-8D8F-53ECB16B00A4}" dt="2023-04-03T13:59:07.958" v="132"/>
          <ac:spMkLst>
            <pc:docMk/>
            <pc:sldMk cId="2280747250" sldId="263"/>
            <ac:spMk id="13" creationId="{2711A8FB-68FC-45FC-B01E-38F809E2D439}"/>
          </ac:spMkLst>
        </pc:spChg>
        <pc:spChg chg="add">
          <ac:chgData name="Thiyagu chandran" userId="16cef061a7f4c944" providerId="Windows Live" clId="Web-{B7A417DA-BF7D-4DD3-8D8F-53ECB16B00A4}" dt="2023-04-03T13:59:07.958" v="132"/>
          <ac:spMkLst>
            <pc:docMk/>
            <pc:sldMk cId="2280747250" sldId="263"/>
            <ac:spMk id="15" creationId="{2A865FE3-5FC9-4049-87CF-30019C46C0F5}"/>
          </ac:spMkLst>
        </pc:spChg>
        <pc:picChg chg="add mod">
          <ac:chgData name="Thiyagu chandran" userId="16cef061a7f4c944" providerId="Windows Live" clId="Web-{B7A417DA-BF7D-4DD3-8D8F-53ECB16B00A4}" dt="2023-04-03T13:59:07.958" v="132"/>
          <ac:picMkLst>
            <pc:docMk/>
            <pc:sldMk cId="2280747250" sldId="263"/>
            <ac:picMk id="4" creationId="{FCC18277-F7BA-87CF-1FC7-8B977AC9A951}"/>
          </ac:picMkLst>
        </pc:picChg>
      </pc:sldChg>
      <pc:sldChg chg="addSp delSp modSp add replId">
        <pc:chgData name="Thiyagu chandran" userId="16cef061a7f4c944" providerId="Windows Live" clId="Web-{B7A417DA-BF7D-4DD3-8D8F-53ECB16B00A4}" dt="2023-04-03T14:03:34.451" v="159" actId="20577"/>
        <pc:sldMkLst>
          <pc:docMk/>
          <pc:sldMk cId="2340607873" sldId="264"/>
        </pc:sldMkLst>
        <pc:spChg chg="mod">
          <ac:chgData name="Thiyagu chandran" userId="16cef061a7f4c944" providerId="Windows Live" clId="Web-{B7A417DA-BF7D-4DD3-8D8F-53ECB16B00A4}" dt="2023-04-03T14:03:34.451" v="159" actId="20577"/>
          <ac:spMkLst>
            <pc:docMk/>
            <pc:sldMk cId="2340607873" sldId="264"/>
            <ac:spMk id="2" creationId="{E034A76C-BFE0-4B0F-734B-7AFBBA7903D8}"/>
          </ac:spMkLst>
        </pc:spChg>
        <pc:spChg chg="mod">
          <ac:chgData name="Thiyagu chandran" userId="16cef061a7f4c944" providerId="Windows Live" clId="Web-{B7A417DA-BF7D-4DD3-8D8F-53ECB16B00A4}" dt="2023-04-03T14:03:16.888" v="157" actId="14100"/>
          <ac:spMkLst>
            <pc:docMk/>
            <pc:sldMk cId="2340607873" sldId="264"/>
            <ac:spMk id="3" creationId="{2F1EA0E5-3D3F-EF02-7ACE-4E0F27FB968B}"/>
          </ac:spMkLst>
        </pc:spChg>
        <pc:spChg chg="del">
          <ac:chgData name="Thiyagu chandran" userId="16cef061a7f4c944" providerId="Windows Live" clId="Web-{B7A417DA-BF7D-4DD3-8D8F-53ECB16B00A4}" dt="2023-04-03T14:02:12.636" v="154"/>
          <ac:spMkLst>
            <pc:docMk/>
            <pc:sldMk cId="2340607873" sldId="264"/>
            <ac:spMk id="9" creationId="{2C9A9DA9-7DC8-488B-A882-123947B0F3D9}"/>
          </ac:spMkLst>
        </pc:spChg>
        <pc:spChg chg="del">
          <ac:chgData name="Thiyagu chandran" userId="16cef061a7f4c944" providerId="Windows Live" clId="Web-{B7A417DA-BF7D-4DD3-8D8F-53ECB16B00A4}" dt="2023-04-03T14:02:12.636" v="154"/>
          <ac:spMkLst>
            <pc:docMk/>
            <pc:sldMk cId="2340607873" sldId="264"/>
            <ac:spMk id="11" creationId="{57F6BDD4-E066-4008-8011-6CC31AEB4556}"/>
          </ac:spMkLst>
        </pc:spChg>
        <pc:spChg chg="del">
          <ac:chgData name="Thiyagu chandran" userId="16cef061a7f4c944" providerId="Windows Live" clId="Web-{B7A417DA-BF7D-4DD3-8D8F-53ECB16B00A4}" dt="2023-04-03T14:02:12.636" v="154"/>
          <ac:spMkLst>
            <pc:docMk/>
            <pc:sldMk cId="2340607873" sldId="264"/>
            <ac:spMk id="13" creationId="{2711A8FB-68FC-45FC-B01E-38F809E2D439}"/>
          </ac:spMkLst>
        </pc:spChg>
        <pc:spChg chg="del">
          <ac:chgData name="Thiyagu chandran" userId="16cef061a7f4c944" providerId="Windows Live" clId="Web-{B7A417DA-BF7D-4DD3-8D8F-53ECB16B00A4}" dt="2023-04-03T14:02:12.636" v="154"/>
          <ac:spMkLst>
            <pc:docMk/>
            <pc:sldMk cId="2340607873" sldId="264"/>
            <ac:spMk id="15" creationId="{2A865FE3-5FC9-4049-87CF-30019C46C0F5}"/>
          </ac:spMkLst>
        </pc:spChg>
        <pc:spChg chg="add">
          <ac:chgData name="Thiyagu chandran" userId="16cef061a7f4c944" providerId="Windows Live" clId="Web-{B7A417DA-BF7D-4DD3-8D8F-53ECB16B00A4}" dt="2023-04-03T14:02:12.636" v="154"/>
          <ac:spMkLst>
            <pc:docMk/>
            <pc:sldMk cId="2340607873" sldId="264"/>
            <ac:spMk id="20" creationId="{2C9A9DA9-7DC8-488B-A882-123947B0F3D9}"/>
          </ac:spMkLst>
        </pc:spChg>
        <pc:spChg chg="add">
          <ac:chgData name="Thiyagu chandran" userId="16cef061a7f4c944" providerId="Windows Live" clId="Web-{B7A417DA-BF7D-4DD3-8D8F-53ECB16B00A4}" dt="2023-04-03T14:02:12.636" v="154"/>
          <ac:spMkLst>
            <pc:docMk/>
            <pc:sldMk cId="2340607873" sldId="264"/>
            <ac:spMk id="22" creationId="{57F6BDD4-E066-4008-8011-6CC31AEB4556}"/>
          </ac:spMkLst>
        </pc:spChg>
        <pc:spChg chg="add">
          <ac:chgData name="Thiyagu chandran" userId="16cef061a7f4c944" providerId="Windows Live" clId="Web-{B7A417DA-BF7D-4DD3-8D8F-53ECB16B00A4}" dt="2023-04-03T14:02:12.636" v="154"/>
          <ac:spMkLst>
            <pc:docMk/>
            <pc:sldMk cId="2340607873" sldId="264"/>
            <ac:spMk id="24" creationId="{2711A8FB-68FC-45FC-B01E-38F809E2D439}"/>
          </ac:spMkLst>
        </pc:spChg>
        <pc:spChg chg="add">
          <ac:chgData name="Thiyagu chandran" userId="16cef061a7f4c944" providerId="Windows Live" clId="Web-{B7A417DA-BF7D-4DD3-8D8F-53ECB16B00A4}" dt="2023-04-03T14:02:12.636" v="154"/>
          <ac:spMkLst>
            <pc:docMk/>
            <pc:sldMk cId="2340607873" sldId="264"/>
            <ac:spMk id="26" creationId="{2A865FE3-5FC9-4049-87CF-30019C46C0F5}"/>
          </ac:spMkLst>
        </pc:spChg>
        <pc:picChg chg="del">
          <ac:chgData name="Thiyagu chandran" userId="16cef061a7f4c944" providerId="Windows Live" clId="Web-{B7A417DA-BF7D-4DD3-8D8F-53ECB16B00A4}" dt="2023-04-03T14:01:58.182" v="152"/>
          <ac:picMkLst>
            <pc:docMk/>
            <pc:sldMk cId="2340607873" sldId="264"/>
            <ac:picMk id="4" creationId="{FCC18277-F7BA-87CF-1FC7-8B977AC9A951}"/>
          </ac:picMkLst>
        </pc:picChg>
        <pc:picChg chg="add mod">
          <ac:chgData name="Thiyagu chandran" userId="16cef061a7f4c944" providerId="Windows Live" clId="Web-{B7A417DA-BF7D-4DD3-8D8F-53ECB16B00A4}" dt="2023-04-03T14:02:12.636" v="154"/>
          <ac:picMkLst>
            <pc:docMk/>
            <pc:sldMk cId="2340607873" sldId="264"/>
            <ac:picMk id="5" creationId="{31DA73A6-A09C-891C-BA61-64C36988E3E4}"/>
          </ac:picMkLst>
        </pc:picChg>
      </pc:sldChg>
      <pc:sldChg chg="addSp delSp modSp add replId">
        <pc:chgData name="Thiyagu chandran" userId="16cef061a7f4c944" providerId="Windows Live" clId="Web-{B7A417DA-BF7D-4DD3-8D8F-53ECB16B00A4}" dt="2023-04-03T14:08:49.665" v="187" actId="1076"/>
        <pc:sldMkLst>
          <pc:docMk/>
          <pc:sldMk cId="863035702" sldId="265"/>
        </pc:sldMkLst>
        <pc:spChg chg="mod">
          <ac:chgData name="Thiyagu chandran" userId="16cef061a7f4c944" providerId="Windows Live" clId="Web-{B7A417DA-BF7D-4DD3-8D8F-53ECB16B00A4}" dt="2023-04-03T14:08:49.665" v="187" actId="1076"/>
          <ac:spMkLst>
            <pc:docMk/>
            <pc:sldMk cId="863035702" sldId="265"/>
            <ac:spMk id="2" creationId="{E034A76C-BFE0-4B0F-734B-7AFBBA7903D8}"/>
          </ac:spMkLst>
        </pc:spChg>
        <pc:spChg chg="mod">
          <ac:chgData name="Thiyagu chandran" userId="16cef061a7f4c944" providerId="Windows Live" clId="Web-{B7A417DA-BF7D-4DD3-8D8F-53ECB16B00A4}" dt="2023-04-03T14:08:34.008" v="184" actId="20577"/>
          <ac:spMkLst>
            <pc:docMk/>
            <pc:sldMk cId="863035702" sldId="265"/>
            <ac:spMk id="3" creationId="{2F1EA0E5-3D3F-EF02-7ACE-4E0F27FB968B}"/>
          </ac:spMkLst>
        </pc:spChg>
        <pc:spChg chg="add del">
          <ac:chgData name="Thiyagu chandran" userId="16cef061a7f4c944" providerId="Windows Live" clId="Web-{B7A417DA-BF7D-4DD3-8D8F-53ECB16B00A4}" dt="2023-04-03T14:07:46.163" v="174"/>
          <ac:spMkLst>
            <pc:docMk/>
            <pc:sldMk cId="863035702" sldId="265"/>
            <ac:spMk id="20" creationId="{2C9A9DA9-7DC8-488B-A882-123947B0F3D9}"/>
          </ac:spMkLst>
        </pc:spChg>
        <pc:spChg chg="add del">
          <ac:chgData name="Thiyagu chandran" userId="16cef061a7f4c944" providerId="Windows Live" clId="Web-{B7A417DA-BF7D-4DD3-8D8F-53ECB16B00A4}" dt="2023-04-03T14:07:46.163" v="174"/>
          <ac:spMkLst>
            <pc:docMk/>
            <pc:sldMk cId="863035702" sldId="265"/>
            <ac:spMk id="22" creationId="{57F6BDD4-E066-4008-8011-6CC31AEB4556}"/>
          </ac:spMkLst>
        </pc:spChg>
        <pc:spChg chg="add del">
          <ac:chgData name="Thiyagu chandran" userId="16cef061a7f4c944" providerId="Windows Live" clId="Web-{B7A417DA-BF7D-4DD3-8D8F-53ECB16B00A4}" dt="2023-04-03T14:07:46.163" v="174"/>
          <ac:spMkLst>
            <pc:docMk/>
            <pc:sldMk cId="863035702" sldId="265"/>
            <ac:spMk id="24" creationId="{2711A8FB-68FC-45FC-B01E-38F809E2D439}"/>
          </ac:spMkLst>
        </pc:spChg>
        <pc:spChg chg="add del">
          <ac:chgData name="Thiyagu chandran" userId="16cef061a7f4c944" providerId="Windows Live" clId="Web-{B7A417DA-BF7D-4DD3-8D8F-53ECB16B00A4}" dt="2023-04-03T14:07:46.163" v="174"/>
          <ac:spMkLst>
            <pc:docMk/>
            <pc:sldMk cId="863035702" sldId="265"/>
            <ac:spMk id="26" creationId="{2A865FE3-5FC9-4049-87CF-30019C46C0F5}"/>
          </ac:spMkLst>
        </pc:spChg>
        <pc:spChg chg="add del">
          <ac:chgData name="Thiyagu chandran" userId="16cef061a7f4c944" providerId="Windows Live" clId="Web-{B7A417DA-BF7D-4DD3-8D8F-53ECB16B00A4}" dt="2023-04-03T14:07:46.147" v="173"/>
          <ac:spMkLst>
            <pc:docMk/>
            <pc:sldMk cId="863035702" sldId="265"/>
            <ac:spMk id="31" creationId="{2C9A9DA9-7DC8-488B-A882-123947B0F3D9}"/>
          </ac:spMkLst>
        </pc:spChg>
        <pc:spChg chg="add del">
          <ac:chgData name="Thiyagu chandran" userId="16cef061a7f4c944" providerId="Windows Live" clId="Web-{B7A417DA-BF7D-4DD3-8D8F-53ECB16B00A4}" dt="2023-04-03T14:07:46.147" v="173"/>
          <ac:spMkLst>
            <pc:docMk/>
            <pc:sldMk cId="863035702" sldId="265"/>
            <ac:spMk id="33" creationId="{57F6BDD4-E066-4008-8011-6CC31AEB4556}"/>
          </ac:spMkLst>
        </pc:spChg>
        <pc:spChg chg="add del">
          <ac:chgData name="Thiyagu chandran" userId="16cef061a7f4c944" providerId="Windows Live" clId="Web-{B7A417DA-BF7D-4DD3-8D8F-53ECB16B00A4}" dt="2023-04-03T14:07:46.147" v="173"/>
          <ac:spMkLst>
            <pc:docMk/>
            <pc:sldMk cId="863035702" sldId="265"/>
            <ac:spMk id="35" creationId="{2711A8FB-68FC-45FC-B01E-38F809E2D439}"/>
          </ac:spMkLst>
        </pc:spChg>
        <pc:spChg chg="add del">
          <ac:chgData name="Thiyagu chandran" userId="16cef061a7f4c944" providerId="Windows Live" clId="Web-{B7A417DA-BF7D-4DD3-8D8F-53ECB16B00A4}" dt="2023-04-03T14:07:46.147" v="173"/>
          <ac:spMkLst>
            <pc:docMk/>
            <pc:sldMk cId="863035702" sldId="265"/>
            <ac:spMk id="37" creationId="{2A865FE3-5FC9-4049-87CF-30019C46C0F5}"/>
          </ac:spMkLst>
        </pc:spChg>
        <pc:spChg chg="add del">
          <ac:chgData name="Thiyagu chandran" userId="16cef061a7f4c944" providerId="Windows Live" clId="Web-{B7A417DA-BF7D-4DD3-8D8F-53ECB16B00A4}" dt="2023-04-03T14:08:27.492" v="183"/>
          <ac:spMkLst>
            <pc:docMk/>
            <pc:sldMk cId="863035702" sldId="265"/>
            <ac:spMk id="39" creationId="{0B9EE3F3-89B7-43C3-8651-C4C96830993D}"/>
          </ac:spMkLst>
        </pc:spChg>
        <pc:spChg chg="add del">
          <ac:chgData name="Thiyagu chandran" userId="16cef061a7f4c944" providerId="Windows Live" clId="Web-{B7A417DA-BF7D-4DD3-8D8F-53ECB16B00A4}" dt="2023-04-03T14:08:27.492" v="183"/>
          <ac:spMkLst>
            <pc:docMk/>
            <pc:sldMk cId="863035702" sldId="265"/>
            <ac:spMk id="40" creationId="{33AE4636-AEEC-45D6-84D4-7AC2DA48ECF8}"/>
          </ac:spMkLst>
        </pc:spChg>
        <pc:spChg chg="add del">
          <ac:chgData name="Thiyagu chandran" userId="16cef061a7f4c944" providerId="Windows Live" clId="Web-{B7A417DA-BF7D-4DD3-8D8F-53ECB16B00A4}" dt="2023-04-03T14:08:27.492" v="183"/>
          <ac:spMkLst>
            <pc:docMk/>
            <pc:sldMk cId="863035702" sldId="265"/>
            <ac:spMk id="41" creationId="{8D9CE0F4-2EB2-4F1F-8AAC-DB3571D9FE10}"/>
          </ac:spMkLst>
        </pc:spChg>
        <pc:spChg chg="add">
          <ac:chgData name="Thiyagu chandran" userId="16cef061a7f4c944" providerId="Windows Live" clId="Web-{B7A417DA-BF7D-4DD3-8D8F-53ECB16B00A4}" dt="2023-04-03T14:08:27.492" v="183"/>
          <ac:spMkLst>
            <pc:docMk/>
            <pc:sldMk cId="863035702" sldId="265"/>
            <ac:spMk id="46" creationId="{2C9A9DA9-7DC8-488B-A882-123947B0F3D9}"/>
          </ac:spMkLst>
        </pc:spChg>
        <pc:spChg chg="add">
          <ac:chgData name="Thiyagu chandran" userId="16cef061a7f4c944" providerId="Windows Live" clId="Web-{B7A417DA-BF7D-4DD3-8D8F-53ECB16B00A4}" dt="2023-04-03T14:08:27.492" v="183"/>
          <ac:spMkLst>
            <pc:docMk/>
            <pc:sldMk cId="863035702" sldId="265"/>
            <ac:spMk id="48" creationId="{57F6BDD4-E066-4008-8011-6CC31AEB4556}"/>
          </ac:spMkLst>
        </pc:spChg>
        <pc:spChg chg="add">
          <ac:chgData name="Thiyagu chandran" userId="16cef061a7f4c944" providerId="Windows Live" clId="Web-{B7A417DA-BF7D-4DD3-8D8F-53ECB16B00A4}" dt="2023-04-03T14:08:27.492" v="183"/>
          <ac:spMkLst>
            <pc:docMk/>
            <pc:sldMk cId="863035702" sldId="265"/>
            <ac:spMk id="50" creationId="{2711A8FB-68FC-45FC-B01E-38F809E2D439}"/>
          </ac:spMkLst>
        </pc:spChg>
        <pc:spChg chg="add">
          <ac:chgData name="Thiyagu chandran" userId="16cef061a7f4c944" providerId="Windows Live" clId="Web-{B7A417DA-BF7D-4DD3-8D8F-53ECB16B00A4}" dt="2023-04-03T14:08:27.492" v="183"/>
          <ac:spMkLst>
            <pc:docMk/>
            <pc:sldMk cId="863035702" sldId="265"/>
            <ac:spMk id="52" creationId="{2A865FE3-5FC9-4049-87CF-30019C46C0F5}"/>
          </ac:spMkLst>
        </pc:spChg>
        <pc:picChg chg="add mod">
          <ac:chgData name="Thiyagu chandran" userId="16cef061a7f4c944" providerId="Windows Live" clId="Web-{B7A417DA-BF7D-4DD3-8D8F-53ECB16B00A4}" dt="2023-04-03T14:08:27.492" v="183"/>
          <ac:picMkLst>
            <pc:docMk/>
            <pc:sldMk cId="863035702" sldId="265"/>
            <ac:picMk id="4" creationId="{5DEB0B46-E125-9C9B-C7FF-4B18E0E3F277}"/>
          </ac:picMkLst>
        </pc:picChg>
        <pc:picChg chg="del">
          <ac:chgData name="Thiyagu chandran" userId="16cef061a7f4c944" providerId="Windows Live" clId="Web-{B7A417DA-BF7D-4DD3-8D8F-53ECB16B00A4}" dt="2023-04-03T14:07:06.880" v="169"/>
          <ac:picMkLst>
            <pc:docMk/>
            <pc:sldMk cId="863035702" sldId="265"/>
            <ac:picMk id="5" creationId="{31DA73A6-A09C-891C-BA61-64C36988E3E4}"/>
          </ac:picMkLst>
        </pc:picChg>
      </pc:sldChg>
      <pc:sldMasterChg chg="add del addSldLayout delSldLayout">
        <pc:chgData name="Thiyagu chandran" userId="16cef061a7f4c944" providerId="Windows Live" clId="Web-{B7A417DA-BF7D-4DD3-8D8F-53ECB16B00A4}" dt="2023-04-03T11:51:01.152" v="2"/>
        <pc:sldMasterMkLst>
          <pc:docMk/>
          <pc:sldMasterMk cId="2460954070" sldId="2147483660"/>
        </pc:sldMasterMkLst>
        <pc:sldLayoutChg chg="add del">
          <pc:chgData name="Thiyagu chandran" userId="16cef061a7f4c944" providerId="Windows Live" clId="Web-{B7A417DA-BF7D-4DD3-8D8F-53ECB16B00A4}" dt="2023-04-03T11:51:01.152" v="2"/>
          <pc:sldLayoutMkLst>
            <pc:docMk/>
            <pc:sldMasterMk cId="2460954070" sldId="2147483660"/>
            <pc:sldLayoutMk cId="2385387890" sldId="2147483661"/>
          </pc:sldLayoutMkLst>
        </pc:sldLayoutChg>
        <pc:sldLayoutChg chg="add del">
          <pc:chgData name="Thiyagu chandran" userId="16cef061a7f4c944" providerId="Windows Live" clId="Web-{B7A417DA-BF7D-4DD3-8D8F-53ECB16B00A4}" dt="2023-04-03T11:51:01.152" v="2"/>
          <pc:sldLayoutMkLst>
            <pc:docMk/>
            <pc:sldMasterMk cId="2460954070" sldId="2147483660"/>
            <pc:sldLayoutMk cId="949138452" sldId="2147483662"/>
          </pc:sldLayoutMkLst>
        </pc:sldLayoutChg>
        <pc:sldLayoutChg chg="add del">
          <pc:chgData name="Thiyagu chandran" userId="16cef061a7f4c944" providerId="Windows Live" clId="Web-{B7A417DA-BF7D-4DD3-8D8F-53ECB16B00A4}" dt="2023-04-03T11:51:01.152" v="2"/>
          <pc:sldLayoutMkLst>
            <pc:docMk/>
            <pc:sldMasterMk cId="2460954070" sldId="2147483660"/>
            <pc:sldLayoutMk cId="2591524520" sldId="2147483663"/>
          </pc:sldLayoutMkLst>
        </pc:sldLayoutChg>
        <pc:sldLayoutChg chg="add del">
          <pc:chgData name="Thiyagu chandran" userId="16cef061a7f4c944" providerId="Windows Live" clId="Web-{B7A417DA-BF7D-4DD3-8D8F-53ECB16B00A4}" dt="2023-04-03T11:51:01.152" v="2"/>
          <pc:sldLayoutMkLst>
            <pc:docMk/>
            <pc:sldMasterMk cId="2460954070" sldId="2147483660"/>
            <pc:sldLayoutMk cId="1203092039" sldId="2147483664"/>
          </pc:sldLayoutMkLst>
        </pc:sldLayoutChg>
        <pc:sldLayoutChg chg="add del">
          <pc:chgData name="Thiyagu chandran" userId="16cef061a7f4c944" providerId="Windows Live" clId="Web-{B7A417DA-BF7D-4DD3-8D8F-53ECB16B00A4}" dt="2023-04-03T11:51:01.152" v="2"/>
          <pc:sldLayoutMkLst>
            <pc:docMk/>
            <pc:sldMasterMk cId="2460954070" sldId="2147483660"/>
            <pc:sldLayoutMk cId="3733172339" sldId="2147483665"/>
          </pc:sldLayoutMkLst>
        </pc:sldLayoutChg>
        <pc:sldLayoutChg chg="add del">
          <pc:chgData name="Thiyagu chandran" userId="16cef061a7f4c944" providerId="Windows Live" clId="Web-{B7A417DA-BF7D-4DD3-8D8F-53ECB16B00A4}" dt="2023-04-03T11:51:01.152" v="2"/>
          <pc:sldLayoutMkLst>
            <pc:docMk/>
            <pc:sldMasterMk cId="2460954070" sldId="2147483660"/>
            <pc:sldLayoutMk cId="3210312558" sldId="2147483666"/>
          </pc:sldLayoutMkLst>
        </pc:sldLayoutChg>
        <pc:sldLayoutChg chg="add del">
          <pc:chgData name="Thiyagu chandran" userId="16cef061a7f4c944" providerId="Windows Live" clId="Web-{B7A417DA-BF7D-4DD3-8D8F-53ECB16B00A4}" dt="2023-04-03T11:51:01.152" v="2"/>
          <pc:sldLayoutMkLst>
            <pc:docMk/>
            <pc:sldMasterMk cId="2460954070" sldId="2147483660"/>
            <pc:sldLayoutMk cId="3146388984" sldId="2147483667"/>
          </pc:sldLayoutMkLst>
        </pc:sldLayoutChg>
        <pc:sldLayoutChg chg="add del">
          <pc:chgData name="Thiyagu chandran" userId="16cef061a7f4c944" providerId="Windows Live" clId="Web-{B7A417DA-BF7D-4DD3-8D8F-53ECB16B00A4}" dt="2023-04-03T11:51:01.152" v="2"/>
          <pc:sldLayoutMkLst>
            <pc:docMk/>
            <pc:sldMasterMk cId="2460954070" sldId="2147483660"/>
            <pc:sldLayoutMk cId="3171841454" sldId="2147483668"/>
          </pc:sldLayoutMkLst>
        </pc:sldLayoutChg>
        <pc:sldLayoutChg chg="add del">
          <pc:chgData name="Thiyagu chandran" userId="16cef061a7f4c944" providerId="Windows Live" clId="Web-{B7A417DA-BF7D-4DD3-8D8F-53ECB16B00A4}" dt="2023-04-03T11:51:01.152" v="2"/>
          <pc:sldLayoutMkLst>
            <pc:docMk/>
            <pc:sldMasterMk cId="2460954070" sldId="2147483660"/>
            <pc:sldLayoutMk cId="1718958274" sldId="2147483669"/>
          </pc:sldLayoutMkLst>
        </pc:sldLayoutChg>
        <pc:sldLayoutChg chg="add del">
          <pc:chgData name="Thiyagu chandran" userId="16cef061a7f4c944" providerId="Windows Live" clId="Web-{B7A417DA-BF7D-4DD3-8D8F-53ECB16B00A4}" dt="2023-04-03T11:51:01.152" v="2"/>
          <pc:sldLayoutMkLst>
            <pc:docMk/>
            <pc:sldMasterMk cId="2460954070" sldId="2147483660"/>
            <pc:sldLayoutMk cId="2202905451" sldId="2147483670"/>
          </pc:sldLayoutMkLst>
        </pc:sldLayoutChg>
        <pc:sldLayoutChg chg="add del">
          <pc:chgData name="Thiyagu chandran" userId="16cef061a7f4c944" providerId="Windows Live" clId="Web-{B7A417DA-BF7D-4DD3-8D8F-53ECB16B00A4}" dt="2023-04-03T11:51:01.152" v="2"/>
          <pc:sldLayoutMkLst>
            <pc:docMk/>
            <pc:sldMasterMk cId="2460954070" sldId="2147483660"/>
            <pc:sldLayoutMk cId="3479445657" sldId="2147483671"/>
          </pc:sldLayoutMkLst>
        </pc:sldLayoutChg>
      </pc:sldMasterChg>
      <pc:sldMasterChg chg="add addSldLayout">
        <pc:chgData name="Thiyagu chandran" userId="16cef061a7f4c944" providerId="Windows Live" clId="Web-{B7A417DA-BF7D-4DD3-8D8F-53ECB16B00A4}" dt="2023-04-03T11:51:01.152" v="2"/>
        <pc:sldMasterMkLst>
          <pc:docMk/>
          <pc:sldMasterMk cId="2338458961" sldId="2147483711"/>
        </pc:sldMasterMkLst>
        <pc:sldLayoutChg chg="add">
          <pc:chgData name="Thiyagu chandran" userId="16cef061a7f4c944" providerId="Windows Live" clId="Web-{B7A417DA-BF7D-4DD3-8D8F-53ECB16B00A4}" dt="2023-04-03T11:51:01.152" v="2"/>
          <pc:sldLayoutMkLst>
            <pc:docMk/>
            <pc:sldMasterMk cId="2338458961" sldId="2147483711"/>
            <pc:sldLayoutMk cId="3641810273" sldId="2147483700"/>
          </pc:sldLayoutMkLst>
        </pc:sldLayoutChg>
        <pc:sldLayoutChg chg="add">
          <pc:chgData name="Thiyagu chandran" userId="16cef061a7f4c944" providerId="Windows Live" clId="Web-{B7A417DA-BF7D-4DD3-8D8F-53ECB16B00A4}" dt="2023-04-03T11:51:01.152" v="2"/>
          <pc:sldLayoutMkLst>
            <pc:docMk/>
            <pc:sldMasterMk cId="2338458961" sldId="2147483711"/>
            <pc:sldLayoutMk cId="2493259414" sldId="2147483701"/>
          </pc:sldLayoutMkLst>
        </pc:sldLayoutChg>
        <pc:sldLayoutChg chg="add">
          <pc:chgData name="Thiyagu chandran" userId="16cef061a7f4c944" providerId="Windows Live" clId="Web-{B7A417DA-BF7D-4DD3-8D8F-53ECB16B00A4}" dt="2023-04-03T11:51:01.152" v="2"/>
          <pc:sldLayoutMkLst>
            <pc:docMk/>
            <pc:sldMasterMk cId="2338458961" sldId="2147483711"/>
            <pc:sldLayoutMk cId="580557248" sldId="2147483702"/>
          </pc:sldLayoutMkLst>
        </pc:sldLayoutChg>
        <pc:sldLayoutChg chg="add">
          <pc:chgData name="Thiyagu chandran" userId="16cef061a7f4c944" providerId="Windows Live" clId="Web-{B7A417DA-BF7D-4DD3-8D8F-53ECB16B00A4}" dt="2023-04-03T11:51:01.152" v="2"/>
          <pc:sldLayoutMkLst>
            <pc:docMk/>
            <pc:sldMasterMk cId="2338458961" sldId="2147483711"/>
            <pc:sldLayoutMk cId="2030326699" sldId="2147483703"/>
          </pc:sldLayoutMkLst>
        </pc:sldLayoutChg>
        <pc:sldLayoutChg chg="add">
          <pc:chgData name="Thiyagu chandran" userId="16cef061a7f4c944" providerId="Windows Live" clId="Web-{B7A417DA-BF7D-4DD3-8D8F-53ECB16B00A4}" dt="2023-04-03T11:51:01.152" v="2"/>
          <pc:sldLayoutMkLst>
            <pc:docMk/>
            <pc:sldMasterMk cId="2338458961" sldId="2147483711"/>
            <pc:sldLayoutMk cId="1868774888" sldId="2147483704"/>
          </pc:sldLayoutMkLst>
        </pc:sldLayoutChg>
        <pc:sldLayoutChg chg="add">
          <pc:chgData name="Thiyagu chandran" userId="16cef061a7f4c944" providerId="Windows Live" clId="Web-{B7A417DA-BF7D-4DD3-8D8F-53ECB16B00A4}" dt="2023-04-03T11:51:01.152" v="2"/>
          <pc:sldLayoutMkLst>
            <pc:docMk/>
            <pc:sldMasterMk cId="2338458961" sldId="2147483711"/>
            <pc:sldLayoutMk cId="2564922353" sldId="2147483705"/>
          </pc:sldLayoutMkLst>
        </pc:sldLayoutChg>
        <pc:sldLayoutChg chg="add">
          <pc:chgData name="Thiyagu chandran" userId="16cef061a7f4c944" providerId="Windows Live" clId="Web-{B7A417DA-BF7D-4DD3-8D8F-53ECB16B00A4}" dt="2023-04-03T11:51:01.152" v="2"/>
          <pc:sldLayoutMkLst>
            <pc:docMk/>
            <pc:sldMasterMk cId="2338458961" sldId="2147483711"/>
            <pc:sldLayoutMk cId="1402975221" sldId="2147483706"/>
          </pc:sldLayoutMkLst>
        </pc:sldLayoutChg>
        <pc:sldLayoutChg chg="add">
          <pc:chgData name="Thiyagu chandran" userId="16cef061a7f4c944" providerId="Windows Live" clId="Web-{B7A417DA-BF7D-4DD3-8D8F-53ECB16B00A4}" dt="2023-04-03T11:51:01.152" v="2"/>
          <pc:sldLayoutMkLst>
            <pc:docMk/>
            <pc:sldMasterMk cId="2338458961" sldId="2147483711"/>
            <pc:sldLayoutMk cId="3274479532" sldId="2147483707"/>
          </pc:sldLayoutMkLst>
        </pc:sldLayoutChg>
        <pc:sldLayoutChg chg="add">
          <pc:chgData name="Thiyagu chandran" userId="16cef061a7f4c944" providerId="Windows Live" clId="Web-{B7A417DA-BF7D-4DD3-8D8F-53ECB16B00A4}" dt="2023-04-03T11:51:01.152" v="2"/>
          <pc:sldLayoutMkLst>
            <pc:docMk/>
            <pc:sldMasterMk cId="2338458961" sldId="2147483711"/>
            <pc:sldLayoutMk cId="142772323" sldId="2147483708"/>
          </pc:sldLayoutMkLst>
        </pc:sldLayoutChg>
        <pc:sldLayoutChg chg="add">
          <pc:chgData name="Thiyagu chandran" userId="16cef061a7f4c944" providerId="Windows Live" clId="Web-{B7A417DA-BF7D-4DD3-8D8F-53ECB16B00A4}" dt="2023-04-03T11:51:01.152" v="2"/>
          <pc:sldLayoutMkLst>
            <pc:docMk/>
            <pc:sldMasterMk cId="2338458961" sldId="2147483711"/>
            <pc:sldLayoutMk cId="406781999" sldId="2147483709"/>
          </pc:sldLayoutMkLst>
        </pc:sldLayoutChg>
        <pc:sldLayoutChg chg="add">
          <pc:chgData name="Thiyagu chandran" userId="16cef061a7f4c944" providerId="Windows Live" clId="Web-{B7A417DA-BF7D-4DD3-8D8F-53ECB16B00A4}" dt="2023-04-03T11:51:01.152" v="2"/>
          <pc:sldLayoutMkLst>
            <pc:docMk/>
            <pc:sldMasterMk cId="2338458961" sldId="2147483711"/>
            <pc:sldLayoutMk cId="1591432581" sldId="2147483710"/>
          </pc:sldLayoutMkLst>
        </pc:sldLayoutChg>
      </pc:sldMasterChg>
      <pc:sldMasterChg chg="add del addSldLayout delSldLayout">
        <pc:chgData name="Thiyagu chandran" userId="16cef061a7f4c944" providerId="Windows Live" clId="Web-{B7A417DA-BF7D-4DD3-8D8F-53ECB16B00A4}" dt="2023-04-03T11:51:01.105" v="1"/>
        <pc:sldMasterMkLst>
          <pc:docMk/>
          <pc:sldMasterMk cId="2724278498" sldId="2147483769"/>
        </pc:sldMasterMkLst>
        <pc:sldLayoutChg chg="add del">
          <pc:chgData name="Thiyagu chandran" userId="16cef061a7f4c944" providerId="Windows Live" clId="Web-{B7A417DA-BF7D-4DD3-8D8F-53ECB16B00A4}" dt="2023-04-03T11:51:01.105" v="1"/>
          <pc:sldLayoutMkLst>
            <pc:docMk/>
            <pc:sldMasterMk cId="2724278498" sldId="2147483769"/>
            <pc:sldLayoutMk cId="2076700847" sldId="2147483752"/>
          </pc:sldLayoutMkLst>
        </pc:sldLayoutChg>
        <pc:sldLayoutChg chg="add del">
          <pc:chgData name="Thiyagu chandran" userId="16cef061a7f4c944" providerId="Windows Live" clId="Web-{B7A417DA-BF7D-4DD3-8D8F-53ECB16B00A4}" dt="2023-04-03T11:51:01.105" v="1"/>
          <pc:sldLayoutMkLst>
            <pc:docMk/>
            <pc:sldMasterMk cId="2724278498" sldId="2147483769"/>
            <pc:sldLayoutMk cId="2417809903" sldId="2147483753"/>
          </pc:sldLayoutMkLst>
        </pc:sldLayoutChg>
        <pc:sldLayoutChg chg="add del">
          <pc:chgData name="Thiyagu chandran" userId="16cef061a7f4c944" providerId="Windows Live" clId="Web-{B7A417DA-BF7D-4DD3-8D8F-53ECB16B00A4}" dt="2023-04-03T11:51:01.105" v="1"/>
          <pc:sldLayoutMkLst>
            <pc:docMk/>
            <pc:sldMasterMk cId="2724278498" sldId="2147483769"/>
            <pc:sldLayoutMk cId="2043669877" sldId="2147483754"/>
          </pc:sldLayoutMkLst>
        </pc:sldLayoutChg>
        <pc:sldLayoutChg chg="add del">
          <pc:chgData name="Thiyagu chandran" userId="16cef061a7f4c944" providerId="Windows Live" clId="Web-{B7A417DA-BF7D-4DD3-8D8F-53ECB16B00A4}" dt="2023-04-03T11:51:01.105" v="1"/>
          <pc:sldLayoutMkLst>
            <pc:docMk/>
            <pc:sldMasterMk cId="2724278498" sldId="2147483769"/>
            <pc:sldLayoutMk cId="2111240603" sldId="2147483755"/>
          </pc:sldLayoutMkLst>
        </pc:sldLayoutChg>
        <pc:sldLayoutChg chg="add del">
          <pc:chgData name="Thiyagu chandran" userId="16cef061a7f4c944" providerId="Windows Live" clId="Web-{B7A417DA-BF7D-4DD3-8D8F-53ECB16B00A4}" dt="2023-04-03T11:51:01.105" v="1"/>
          <pc:sldLayoutMkLst>
            <pc:docMk/>
            <pc:sldMasterMk cId="2724278498" sldId="2147483769"/>
            <pc:sldLayoutMk cId="1896173855" sldId="2147483756"/>
          </pc:sldLayoutMkLst>
        </pc:sldLayoutChg>
        <pc:sldLayoutChg chg="add del">
          <pc:chgData name="Thiyagu chandran" userId="16cef061a7f4c944" providerId="Windows Live" clId="Web-{B7A417DA-BF7D-4DD3-8D8F-53ECB16B00A4}" dt="2023-04-03T11:51:01.105" v="1"/>
          <pc:sldLayoutMkLst>
            <pc:docMk/>
            <pc:sldMasterMk cId="2724278498" sldId="2147483769"/>
            <pc:sldLayoutMk cId="1543479218" sldId="2147483757"/>
          </pc:sldLayoutMkLst>
        </pc:sldLayoutChg>
        <pc:sldLayoutChg chg="add del">
          <pc:chgData name="Thiyagu chandran" userId="16cef061a7f4c944" providerId="Windows Live" clId="Web-{B7A417DA-BF7D-4DD3-8D8F-53ECB16B00A4}" dt="2023-04-03T11:51:01.105" v="1"/>
          <pc:sldLayoutMkLst>
            <pc:docMk/>
            <pc:sldMasterMk cId="2724278498" sldId="2147483769"/>
            <pc:sldLayoutMk cId="1859623757" sldId="2147483758"/>
          </pc:sldLayoutMkLst>
        </pc:sldLayoutChg>
        <pc:sldLayoutChg chg="add del">
          <pc:chgData name="Thiyagu chandran" userId="16cef061a7f4c944" providerId="Windows Live" clId="Web-{B7A417DA-BF7D-4DD3-8D8F-53ECB16B00A4}" dt="2023-04-03T11:51:01.105" v="1"/>
          <pc:sldLayoutMkLst>
            <pc:docMk/>
            <pc:sldMasterMk cId="2724278498" sldId="2147483769"/>
            <pc:sldLayoutMk cId="4193112769" sldId="2147483759"/>
          </pc:sldLayoutMkLst>
        </pc:sldLayoutChg>
        <pc:sldLayoutChg chg="add del">
          <pc:chgData name="Thiyagu chandran" userId="16cef061a7f4c944" providerId="Windows Live" clId="Web-{B7A417DA-BF7D-4DD3-8D8F-53ECB16B00A4}" dt="2023-04-03T11:51:01.105" v="1"/>
          <pc:sldLayoutMkLst>
            <pc:docMk/>
            <pc:sldMasterMk cId="2724278498" sldId="2147483769"/>
            <pc:sldLayoutMk cId="2315696167" sldId="2147483760"/>
          </pc:sldLayoutMkLst>
        </pc:sldLayoutChg>
        <pc:sldLayoutChg chg="add del">
          <pc:chgData name="Thiyagu chandran" userId="16cef061a7f4c944" providerId="Windows Live" clId="Web-{B7A417DA-BF7D-4DD3-8D8F-53ECB16B00A4}" dt="2023-04-03T11:51:01.105" v="1"/>
          <pc:sldLayoutMkLst>
            <pc:docMk/>
            <pc:sldMasterMk cId="2724278498" sldId="2147483769"/>
            <pc:sldLayoutMk cId="1627727468" sldId="2147483761"/>
          </pc:sldLayoutMkLst>
        </pc:sldLayoutChg>
        <pc:sldLayoutChg chg="add del">
          <pc:chgData name="Thiyagu chandran" userId="16cef061a7f4c944" providerId="Windows Live" clId="Web-{B7A417DA-BF7D-4DD3-8D8F-53ECB16B00A4}" dt="2023-04-03T11:51:01.105" v="1"/>
          <pc:sldLayoutMkLst>
            <pc:docMk/>
            <pc:sldMasterMk cId="2724278498" sldId="2147483769"/>
            <pc:sldLayoutMk cId="2086728867" sldId="2147483762"/>
          </pc:sldLayoutMkLst>
        </pc:sldLayoutChg>
        <pc:sldLayoutChg chg="add del">
          <pc:chgData name="Thiyagu chandran" userId="16cef061a7f4c944" providerId="Windows Live" clId="Web-{B7A417DA-BF7D-4DD3-8D8F-53ECB16B00A4}" dt="2023-04-03T11:51:01.105" v="1"/>
          <pc:sldLayoutMkLst>
            <pc:docMk/>
            <pc:sldMasterMk cId="2724278498" sldId="2147483769"/>
            <pc:sldLayoutMk cId="506844985" sldId="2147483763"/>
          </pc:sldLayoutMkLst>
        </pc:sldLayoutChg>
        <pc:sldLayoutChg chg="add del">
          <pc:chgData name="Thiyagu chandran" userId="16cef061a7f4c944" providerId="Windows Live" clId="Web-{B7A417DA-BF7D-4DD3-8D8F-53ECB16B00A4}" dt="2023-04-03T11:51:01.105" v="1"/>
          <pc:sldLayoutMkLst>
            <pc:docMk/>
            <pc:sldMasterMk cId="2724278498" sldId="2147483769"/>
            <pc:sldLayoutMk cId="3333228202" sldId="2147483764"/>
          </pc:sldLayoutMkLst>
        </pc:sldLayoutChg>
        <pc:sldLayoutChg chg="add del">
          <pc:chgData name="Thiyagu chandran" userId="16cef061a7f4c944" providerId="Windows Live" clId="Web-{B7A417DA-BF7D-4DD3-8D8F-53ECB16B00A4}" dt="2023-04-03T11:51:01.105" v="1"/>
          <pc:sldLayoutMkLst>
            <pc:docMk/>
            <pc:sldMasterMk cId="2724278498" sldId="2147483769"/>
            <pc:sldLayoutMk cId="3775032949" sldId="2147483765"/>
          </pc:sldLayoutMkLst>
        </pc:sldLayoutChg>
        <pc:sldLayoutChg chg="add del">
          <pc:chgData name="Thiyagu chandran" userId="16cef061a7f4c944" providerId="Windows Live" clId="Web-{B7A417DA-BF7D-4DD3-8D8F-53ECB16B00A4}" dt="2023-04-03T11:51:01.105" v="1"/>
          <pc:sldLayoutMkLst>
            <pc:docMk/>
            <pc:sldMasterMk cId="2724278498" sldId="2147483769"/>
            <pc:sldLayoutMk cId="578197767" sldId="2147483766"/>
          </pc:sldLayoutMkLst>
        </pc:sldLayoutChg>
        <pc:sldLayoutChg chg="add del">
          <pc:chgData name="Thiyagu chandran" userId="16cef061a7f4c944" providerId="Windows Live" clId="Web-{B7A417DA-BF7D-4DD3-8D8F-53ECB16B00A4}" dt="2023-04-03T11:51:01.105" v="1"/>
          <pc:sldLayoutMkLst>
            <pc:docMk/>
            <pc:sldMasterMk cId="2724278498" sldId="2147483769"/>
            <pc:sldLayoutMk cId="706774971" sldId="2147483767"/>
          </pc:sldLayoutMkLst>
        </pc:sldLayoutChg>
        <pc:sldLayoutChg chg="add del">
          <pc:chgData name="Thiyagu chandran" userId="16cef061a7f4c944" providerId="Windows Live" clId="Web-{B7A417DA-BF7D-4DD3-8D8F-53ECB16B00A4}" dt="2023-04-03T11:51:01.105" v="1"/>
          <pc:sldLayoutMkLst>
            <pc:docMk/>
            <pc:sldMasterMk cId="2724278498" sldId="2147483769"/>
            <pc:sldLayoutMk cId="3572509180" sldId="214748376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EA3E2B-CB13-4301-8250-C36654F6361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7B4A92E-ACFC-475D-8044-FCE824E3573A}">
      <dgm:prSet/>
      <dgm:spPr/>
      <dgm:t>
        <a:bodyPr/>
        <a:lstStyle/>
        <a:p>
          <a:r>
            <a:rPr lang="en-GB"/>
            <a:t>What is “version control”, and why should you care? Version control is a system that records changes to a file or set of files over time so that you can recall specific versions later.</a:t>
          </a:r>
          <a:endParaRPr lang="en-US"/>
        </a:p>
      </dgm:t>
    </dgm:pt>
    <dgm:pt modelId="{01259082-2197-4C66-A5F1-BBA62C59C544}" type="parTrans" cxnId="{F28C34DC-841D-4738-A583-FE0C3539F29E}">
      <dgm:prSet/>
      <dgm:spPr/>
      <dgm:t>
        <a:bodyPr/>
        <a:lstStyle/>
        <a:p>
          <a:endParaRPr lang="en-US"/>
        </a:p>
      </dgm:t>
    </dgm:pt>
    <dgm:pt modelId="{8EDCA14C-629E-46B9-96D2-0C2FED72DFA1}" type="sibTrans" cxnId="{F28C34DC-841D-4738-A583-FE0C3539F29E}">
      <dgm:prSet/>
      <dgm:spPr/>
      <dgm:t>
        <a:bodyPr/>
        <a:lstStyle/>
        <a:p>
          <a:endParaRPr lang="en-US"/>
        </a:p>
      </dgm:t>
    </dgm:pt>
    <dgm:pt modelId="{0EBA70D8-0B24-4426-9AB4-F4D64DC73716}">
      <dgm:prSet/>
      <dgm:spPr/>
      <dgm:t>
        <a:bodyPr/>
        <a:lstStyle/>
        <a:p>
          <a:r>
            <a:rPr lang="en-GB"/>
            <a:t>If you are a graphic or web designer and want to keep every version of an image or layout (which you would most certainly want to), a Version Control System (VCS) is a very wise thing to use. It allows you to revert selected files back to a previous state, revert the entire project back to a previous state, compare changes over time, see who last modified something that might be causing a problem, who introduced an issue and when, and more. Using a VCS also generally means that if you screw things up or lose files, you can easily recover. </a:t>
          </a:r>
          <a:endParaRPr lang="en-US"/>
        </a:p>
      </dgm:t>
    </dgm:pt>
    <dgm:pt modelId="{0F76AE35-B620-4934-BC8F-29232A7B6FCA}" type="parTrans" cxnId="{C9FD438C-C88F-415E-B818-851EE73A40A3}">
      <dgm:prSet/>
      <dgm:spPr/>
      <dgm:t>
        <a:bodyPr/>
        <a:lstStyle/>
        <a:p>
          <a:endParaRPr lang="en-US"/>
        </a:p>
      </dgm:t>
    </dgm:pt>
    <dgm:pt modelId="{71640C95-196A-455A-B0BC-DC87C30D8517}" type="sibTrans" cxnId="{C9FD438C-C88F-415E-B818-851EE73A40A3}">
      <dgm:prSet/>
      <dgm:spPr/>
      <dgm:t>
        <a:bodyPr/>
        <a:lstStyle/>
        <a:p>
          <a:endParaRPr lang="en-US"/>
        </a:p>
      </dgm:t>
    </dgm:pt>
    <dgm:pt modelId="{CA6D9137-E305-4DD5-A902-9E93CED6BD4A}" type="pres">
      <dgm:prSet presAssocID="{B7EA3E2B-CB13-4301-8250-C36654F6361A}" presName="hierChild1" presStyleCnt="0">
        <dgm:presLayoutVars>
          <dgm:chPref val="1"/>
          <dgm:dir/>
          <dgm:animOne val="branch"/>
          <dgm:animLvl val="lvl"/>
          <dgm:resizeHandles/>
        </dgm:presLayoutVars>
      </dgm:prSet>
      <dgm:spPr/>
    </dgm:pt>
    <dgm:pt modelId="{008EAD52-C719-4906-9D54-94AAEF52C72F}" type="pres">
      <dgm:prSet presAssocID="{07B4A92E-ACFC-475D-8044-FCE824E3573A}" presName="hierRoot1" presStyleCnt="0"/>
      <dgm:spPr/>
    </dgm:pt>
    <dgm:pt modelId="{37554261-3AB3-4F92-BDE1-F739F1D79327}" type="pres">
      <dgm:prSet presAssocID="{07B4A92E-ACFC-475D-8044-FCE824E3573A}" presName="composite" presStyleCnt="0"/>
      <dgm:spPr/>
    </dgm:pt>
    <dgm:pt modelId="{90775D7D-EEC6-49D3-89C4-2643DE9B7DFE}" type="pres">
      <dgm:prSet presAssocID="{07B4A92E-ACFC-475D-8044-FCE824E3573A}" presName="background" presStyleLbl="node0" presStyleIdx="0" presStyleCnt="2"/>
      <dgm:spPr/>
    </dgm:pt>
    <dgm:pt modelId="{B3A88B4E-BFA7-499E-8C1E-413AF0C7ECCF}" type="pres">
      <dgm:prSet presAssocID="{07B4A92E-ACFC-475D-8044-FCE824E3573A}" presName="text" presStyleLbl="fgAcc0" presStyleIdx="0" presStyleCnt="2">
        <dgm:presLayoutVars>
          <dgm:chPref val="3"/>
        </dgm:presLayoutVars>
      </dgm:prSet>
      <dgm:spPr/>
    </dgm:pt>
    <dgm:pt modelId="{622F9854-93C4-4BD3-8471-AD1C0C3C4194}" type="pres">
      <dgm:prSet presAssocID="{07B4A92E-ACFC-475D-8044-FCE824E3573A}" presName="hierChild2" presStyleCnt="0"/>
      <dgm:spPr/>
    </dgm:pt>
    <dgm:pt modelId="{FD188350-1F20-4830-BC3A-9AB593E3146F}" type="pres">
      <dgm:prSet presAssocID="{0EBA70D8-0B24-4426-9AB4-F4D64DC73716}" presName="hierRoot1" presStyleCnt="0"/>
      <dgm:spPr/>
    </dgm:pt>
    <dgm:pt modelId="{43CCBDA9-CDBC-40DC-9872-A646E7A29449}" type="pres">
      <dgm:prSet presAssocID="{0EBA70D8-0B24-4426-9AB4-F4D64DC73716}" presName="composite" presStyleCnt="0"/>
      <dgm:spPr/>
    </dgm:pt>
    <dgm:pt modelId="{DA79BB68-4B9D-4D1A-BB36-0E8D846584F6}" type="pres">
      <dgm:prSet presAssocID="{0EBA70D8-0B24-4426-9AB4-F4D64DC73716}" presName="background" presStyleLbl="node0" presStyleIdx="1" presStyleCnt="2"/>
      <dgm:spPr/>
    </dgm:pt>
    <dgm:pt modelId="{930FC86D-4210-42D4-8EAC-AE1247A8A7F6}" type="pres">
      <dgm:prSet presAssocID="{0EBA70D8-0B24-4426-9AB4-F4D64DC73716}" presName="text" presStyleLbl="fgAcc0" presStyleIdx="1" presStyleCnt="2">
        <dgm:presLayoutVars>
          <dgm:chPref val="3"/>
        </dgm:presLayoutVars>
      </dgm:prSet>
      <dgm:spPr/>
    </dgm:pt>
    <dgm:pt modelId="{3A4377BD-3C75-414F-BD1D-23B8DE2508D9}" type="pres">
      <dgm:prSet presAssocID="{0EBA70D8-0B24-4426-9AB4-F4D64DC73716}" presName="hierChild2" presStyleCnt="0"/>
      <dgm:spPr/>
    </dgm:pt>
  </dgm:ptLst>
  <dgm:cxnLst>
    <dgm:cxn modelId="{D35A1421-1C7A-41CA-A5FA-C7462EA2A7BA}" type="presOf" srcId="{0EBA70D8-0B24-4426-9AB4-F4D64DC73716}" destId="{930FC86D-4210-42D4-8EAC-AE1247A8A7F6}" srcOrd="0" destOrd="0" presId="urn:microsoft.com/office/officeart/2005/8/layout/hierarchy1"/>
    <dgm:cxn modelId="{E4A2215F-7EC4-4774-B5AC-A6470BFCA364}" type="presOf" srcId="{07B4A92E-ACFC-475D-8044-FCE824E3573A}" destId="{B3A88B4E-BFA7-499E-8C1E-413AF0C7ECCF}" srcOrd="0" destOrd="0" presId="urn:microsoft.com/office/officeart/2005/8/layout/hierarchy1"/>
    <dgm:cxn modelId="{C9FD438C-C88F-415E-B818-851EE73A40A3}" srcId="{B7EA3E2B-CB13-4301-8250-C36654F6361A}" destId="{0EBA70D8-0B24-4426-9AB4-F4D64DC73716}" srcOrd="1" destOrd="0" parTransId="{0F76AE35-B620-4934-BC8F-29232A7B6FCA}" sibTransId="{71640C95-196A-455A-B0BC-DC87C30D8517}"/>
    <dgm:cxn modelId="{F28C34DC-841D-4738-A583-FE0C3539F29E}" srcId="{B7EA3E2B-CB13-4301-8250-C36654F6361A}" destId="{07B4A92E-ACFC-475D-8044-FCE824E3573A}" srcOrd="0" destOrd="0" parTransId="{01259082-2197-4C66-A5F1-BBA62C59C544}" sibTransId="{8EDCA14C-629E-46B9-96D2-0C2FED72DFA1}"/>
    <dgm:cxn modelId="{6AAF13E4-89E5-4307-8554-C05A14451F28}" type="presOf" srcId="{B7EA3E2B-CB13-4301-8250-C36654F6361A}" destId="{CA6D9137-E305-4DD5-A902-9E93CED6BD4A}" srcOrd="0" destOrd="0" presId="urn:microsoft.com/office/officeart/2005/8/layout/hierarchy1"/>
    <dgm:cxn modelId="{DD23A1D7-72B3-4B8D-A089-13C8F2E85D05}" type="presParOf" srcId="{CA6D9137-E305-4DD5-A902-9E93CED6BD4A}" destId="{008EAD52-C719-4906-9D54-94AAEF52C72F}" srcOrd="0" destOrd="0" presId="urn:microsoft.com/office/officeart/2005/8/layout/hierarchy1"/>
    <dgm:cxn modelId="{E26DD932-F84A-4931-8B9D-AC50ED7DF824}" type="presParOf" srcId="{008EAD52-C719-4906-9D54-94AAEF52C72F}" destId="{37554261-3AB3-4F92-BDE1-F739F1D79327}" srcOrd="0" destOrd="0" presId="urn:microsoft.com/office/officeart/2005/8/layout/hierarchy1"/>
    <dgm:cxn modelId="{0060BF2A-03D1-40D3-800C-F4FD296D411C}" type="presParOf" srcId="{37554261-3AB3-4F92-BDE1-F739F1D79327}" destId="{90775D7D-EEC6-49D3-89C4-2643DE9B7DFE}" srcOrd="0" destOrd="0" presId="urn:microsoft.com/office/officeart/2005/8/layout/hierarchy1"/>
    <dgm:cxn modelId="{6BA699A2-1921-4CA1-9854-F269ED94BF7F}" type="presParOf" srcId="{37554261-3AB3-4F92-BDE1-F739F1D79327}" destId="{B3A88B4E-BFA7-499E-8C1E-413AF0C7ECCF}" srcOrd="1" destOrd="0" presId="urn:microsoft.com/office/officeart/2005/8/layout/hierarchy1"/>
    <dgm:cxn modelId="{9449CAC3-19C7-4026-92F5-2780D8996E8B}" type="presParOf" srcId="{008EAD52-C719-4906-9D54-94AAEF52C72F}" destId="{622F9854-93C4-4BD3-8471-AD1C0C3C4194}" srcOrd="1" destOrd="0" presId="urn:microsoft.com/office/officeart/2005/8/layout/hierarchy1"/>
    <dgm:cxn modelId="{3EC24E9F-F999-436B-9BD7-62BCEC87A867}" type="presParOf" srcId="{CA6D9137-E305-4DD5-A902-9E93CED6BD4A}" destId="{FD188350-1F20-4830-BC3A-9AB593E3146F}" srcOrd="1" destOrd="0" presId="urn:microsoft.com/office/officeart/2005/8/layout/hierarchy1"/>
    <dgm:cxn modelId="{0272429E-DABF-4E84-9A41-4FC75C71B37F}" type="presParOf" srcId="{FD188350-1F20-4830-BC3A-9AB593E3146F}" destId="{43CCBDA9-CDBC-40DC-9872-A646E7A29449}" srcOrd="0" destOrd="0" presId="urn:microsoft.com/office/officeart/2005/8/layout/hierarchy1"/>
    <dgm:cxn modelId="{B0EB361E-D969-4324-8A77-70B9CB1F9F3C}" type="presParOf" srcId="{43CCBDA9-CDBC-40DC-9872-A646E7A29449}" destId="{DA79BB68-4B9D-4D1A-BB36-0E8D846584F6}" srcOrd="0" destOrd="0" presId="urn:microsoft.com/office/officeart/2005/8/layout/hierarchy1"/>
    <dgm:cxn modelId="{372C95CA-F49F-448C-83F7-508AAC912AC2}" type="presParOf" srcId="{43CCBDA9-CDBC-40DC-9872-A646E7A29449}" destId="{930FC86D-4210-42D4-8EAC-AE1247A8A7F6}" srcOrd="1" destOrd="0" presId="urn:microsoft.com/office/officeart/2005/8/layout/hierarchy1"/>
    <dgm:cxn modelId="{E30AC8D8-B48C-45D8-ACE7-8CDC71A6C3DA}" type="presParOf" srcId="{FD188350-1F20-4830-BC3A-9AB593E3146F}" destId="{3A4377BD-3C75-414F-BD1D-23B8DE2508D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EDC6B4-1352-4150-9BB5-06C7F28185EA}"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D4557245-8CB9-4600-B25D-E24A554D9B5E}">
      <dgm:prSet/>
      <dgm:spPr/>
      <dgm:t>
        <a:bodyPr/>
        <a:lstStyle/>
        <a:p>
          <a:r>
            <a:rPr lang="en-US" b="1"/>
            <a:t>Working directory</a:t>
          </a:r>
          <a:r>
            <a:rPr lang="en-US"/>
            <a:t>: This is created when a Git project is initialized onto your local machine and allows you to edit the source code copied.</a:t>
          </a:r>
        </a:p>
      </dgm:t>
    </dgm:pt>
    <dgm:pt modelId="{2905D11E-84AB-4664-B269-6EDB4D026A7C}" type="parTrans" cxnId="{6049A575-4BD6-470E-A6BC-2A967A5CEA42}">
      <dgm:prSet/>
      <dgm:spPr/>
      <dgm:t>
        <a:bodyPr/>
        <a:lstStyle/>
        <a:p>
          <a:endParaRPr lang="en-US"/>
        </a:p>
      </dgm:t>
    </dgm:pt>
    <dgm:pt modelId="{7DEDCDA5-A451-4249-8A19-9643D32977BA}" type="sibTrans" cxnId="{6049A575-4BD6-470E-A6BC-2A967A5CEA42}">
      <dgm:prSet/>
      <dgm:spPr/>
      <dgm:t>
        <a:bodyPr/>
        <a:lstStyle/>
        <a:p>
          <a:endParaRPr lang="en-US"/>
        </a:p>
      </dgm:t>
    </dgm:pt>
    <dgm:pt modelId="{CAF38747-A261-4EF9-845F-1CE7F649A096}">
      <dgm:prSet/>
      <dgm:spPr/>
      <dgm:t>
        <a:bodyPr/>
        <a:lstStyle/>
        <a:p>
          <a:r>
            <a:rPr lang="en-US" b="1"/>
            <a:t>Staging area</a:t>
          </a:r>
          <a:r>
            <a:rPr lang="en-US"/>
            <a:t>: Post the edits, the code is staged in the staging area by applying the command, </a:t>
          </a:r>
          <a:r>
            <a:rPr lang="en-US" b="1"/>
            <a:t>git add</a:t>
          </a:r>
          <a:r>
            <a:rPr lang="en-US"/>
            <a:t>. This displays a preview for the next stage. In case further modifications are made in the working directory, the snapshots for these two layers will be different. However, these can be synced by using the same ‘git add’ command.</a:t>
          </a:r>
        </a:p>
      </dgm:t>
    </dgm:pt>
    <dgm:pt modelId="{4495C485-CF41-4441-B169-BB03E475F58D}" type="parTrans" cxnId="{16ADA272-97A1-47D2-A8ED-9E3DC96982AD}">
      <dgm:prSet/>
      <dgm:spPr/>
      <dgm:t>
        <a:bodyPr/>
        <a:lstStyle/>
        <a:p>
          <a:endParaRPr lang="en-US"/>
        </a:p>
      </dgm:t>
    </dgm:pt>
    <dgm:pt modelId="{DEA41A7F-8119-4C37-A870-06E6EF18C942}" type="sibTrans" cxnId="{16ADA272-97A1-47D2-A8ED-9E3DC96982AD}">
      <dgm:prSet/>
      <dgm:spPr/>
      <dgm:t>
        <a:bodyPr/>
        <a:lstStyle/>
        <a:p>
          <a:endParaRPr lang="en-US"/>
        </a:p>
      </dgm:t>
    </dgm:pt>
    <dgm:pt modelId="{F0E95315-550D-47DC-B2B3-4F2841E3122A}">
      <dgm:prSet/>
      <dgm:spPr/>
      <dgm:t>
        <a:bodyPr/>
        <a:lstStyle/>
        <a:p>
          <a:r>
            <a:rPr lang="en-US" b="1"/>
            <a:t>Local repository</a:t>
          </a:r>
          <a:r>
            <a:rPr lang="en-US"/>
            <a:t>: If no further edits are required to be done, then you can go ahead and apply the </a:t>
          </a:r>
          <a:r>
            <a:rPr lang="en-US" b="1"/>
            <a:t>git commit</a:t>
          </a:r>
          <a:r>
            <a:rPr lang="en-US"/>
            <a:t> command. This replicates the latest snapshots in all three stages, making them in sync with each other.</a:t>
          </a:r>
        </a:p>
      </dgm:t>
    </dgm:pt>
    <dgm:pt modelId="{04C3C377-6AEA-4C54-B811-4E7B0E3E32F5}" type="parTrans" cxnId="{51F4568C-E729-4E6A-8DEE-A5BEE5CD2E36}">
      <dgm:prSet/>
      <dgm:spPr/>
      <dgm:t>
        <a:bodyPr/>
        <a:lstStyle/>
        <a:p>
          <a:endParaRPr lang="en-US"/>
        </a:p>
      </dgm:t>
    </dgm:pt>
    <dgm:pt modelId="{7D3928B5-8B11-403A-B64D-8887FBC1CDCF}" type="sibTrans" cxnId="{51F4568C-E729-4E6A-8DEE-A5BEE5CD2E36}">
      <dgm:prSet/>
      <dgm:spPr/>
      <dgm:t>
        <a:bodyPr/>
        <a:lstStyle/>
        <a:p>
          <a:endParaRPr lang="en-US"/>
        </a:p>
      </dgm:t>
    </dgm:pt>
    <dgm:pt modelId="{79EA3CF3-60A5-47D0-9F7C-583BC83C3386}" type="pres">
      <dgm:prSet presAssocID="{A1EDC6B4-1352-4150-9BB5-06C7F28185EA}" presName="Name0" presStyleCnt="0">
        <dgm:presLayoutVars>
          <dgm:dir/>
          <dgm:animLvl val="lvl"/>
          <dgm:resizeHandles val="exact"/>
        </dgm:presLayoutVars>
      </dgm:prSet>
      <dgm:spPr/>
    </dgm:pt>
    <dgm:pt modelId="{FE79AD81-BE2C-43FB-B56E-536BD02C0D7F}" type="pres">
      <dgm:prSet presAssocID="{F0E95315-550D-47DC-B2B3-4F2841E3122A}" presName="boxAndChildren" presStyleCnt="0"/>
      <dgm:spPr/>
    </dgm:pt>
    <dgm:pt modelId="{46CB8DAA-83D3-44A9-BBA1-2204B8F39E3E}" type="pres">
      <dgm:prSet presAssocID="{F0E95315-550D-47DC-B2B3-4F2841E3122A}" presName="parentTextBox" presStyleLbl="node1" presStyleIdx="0" presStyleCnt="3"/>
      <dgm:spPr/>
    </dgm:pt>
    <dgm:pt modelId="{FFDA4777-073A-40AF-98C8-A4C054FB5850}" type="pres">
      <dgm:prSet presAssocID="{DEA41A7F-8119-4C37-A870-06E6EF18C942}" presName="sp" presStyleCnt="0"/>
      <dgm:spPr/>
    </dgm:pt>
    <dgm:pt modelId="{30BB95D1-8883-49FE-9723-A8791843D2BB}" type="pres">
      <dgm:prSet presAssocID="{CAF38747-A261-4EF9-845F-1CE7F649A096}" presName="arrowAndChildren" presStyleCnt="0"/>
      <dgm:spPr/>
    </dgm:pt>
    <dgm:pt modelId="{E974C6E5-2B73-4A6E-BFA9-CDFDACEE0FCD}" type="pres">
      <dgm:prSet presAssocID="{CAF38747-A261-4EF9-845F-1CE7F649A096}" presName="parentTextArrow" presStyleLbl="node1" presStyleIdx="1" presStyleCnt="3"/>
      <dgm:spPr/>
    </dgm:pt>
    <dgm:pt modelId="{2C6FDDF6-2672-439F-B41F-8358D32A2BEB}" type="pres">
      <dgm:prSet presAssocID="{7DEDCDA5-A451-4249-8A19-9643D32977BA}" presName="sp" presStyleCnt="0"/>
      <dgm:spPr/>
    </dgm:pt>
    <dgm:pt modelId="{BEA5148F-3413-4260-94E5-EF4020AAF181}" type="pres">
      <dgm:prSet presAssocID="{D4557245-8CB9-4600-B25D-E24A554D9B5E}" presName="arrowAndChildren" presStyleCnt="0"/>
      <dgm:spPr/>
    </dgm:pt>
    <dgm:pt modelId="{5E59FC06-B31A-47B4-B170-818599636BAD}" type="pres">
      <dgm:prSet presAssocID="{D4557245-8CB9-4600-B25D-E24A554D9B5E}" presName="parentTextArrow" presStyleLbl="node1" presStyleIdx="2" presStyleCnt="3"/>
      <dgm:spPr/>
    </dgm:pt>
  </dgm:ptLst>
  <dgm:cxnLst>
    <dgm:cxn modelId="{16ADA272-97A1-47D2-A8ED-9E3DC96982AD}" srcId="{A1EDC6B4-1352-4150-9BB5-06C7F28185EA}" destId="{CAF38747-A261-4EF9-845F-1CE7F649A096}" srcOrd="1" destOrd="0" parTransId="{4495C485-CF41-4441-B169-BB03E475F58D}" sibTransId="{DEA41A7F-8119-4C37-A870-06E6EF18C942}"/>
    <dgm:cxn modelId="{D4B8DE53-8BFE-4DD5-A2E8-631FA23361C1}" type="presOf" srcId="{F0E95315-550D-47DC-B2B3-4F2841E3122A}" destId="{46CB8DAA-83D3-44A9-BBA1-2204B8F39E3E}" srcOrd="0" destOrd="0" presId="urn:microsoft.com/office/officeart/2005/8/layout/process4"/>
    <dgm:cxn modelId="{6049A575-4BD6-470E-A6BC-2A967A5CEA42}" srcId="{A1EDC6B4-1352-4150-9BB5-06C7F28185EA}" destId="{D4557245-8CB9-4600-B25D-E24A554D9B5E}" srcOrd="0" destOrd="0" parTransId="{2905D11E-84AB-4664-B269-6EDB4D026A7C}" sibTransId="{7DEDCDA5-A451-4249-8A19-9643D32977BA}"/>
    <dgm:cxn modelId="{08061D88-EE37-4F7F-BC76-10E35D27FFA4}" type="presOf" srcId="{A1EDC6B4-1352-4150-9BB5-06C7F28185EA}" destId="{79EA3CF3-60A5-47D0-9F7C-583BC83C3386}" srcOrd="0" destOrd="0" presId="urn:microsoft.com/office/officeart/2005/8/layout/process4"/>
    <dgm:cxn modelId="{51F4568C-E729-4E6A-8DEE-A5BEE5CD2E36}" srcId="{A1EDC6B4-1352-4150-9BB5-06C7F28185EA}" destId="{F0E95315-550D-47DC-B2B3-4F2841E3122A}" srcOrd="2" destOrd="0" parTransId="{04C3C377-6AEA-4C54-B811-4E7B0E3E32F5}" sibTransId="{7D3928B5-8B11-403A-B64D-8887FBC1CDCF}"/>
    <dgm:cxn modelId="{00F913BC-1EB3-4A02-A69A-434E59C94E47}" type="presOf" srcId="{CAF38747-A261-4EF9-845F-1CE7F649A096}" destId="{E974C6E5-2B73-4A6E-BFA9-CDFDACEE0FCD}" srcOrd="0" destOrd="0" presId="urn:microsoft.com/office/officeart/2005/8/layout/process4"/>
    <dgm:cxn modelId="{3579E6D4-C0EC-4257-847E-F938A242CD7A}" type="presOf" srcId="{D4557245-8CB9-4600-B25D-E24A554D9B5E}" destId="{5E59FC06-B31A-47B4-B170-818599636BAD}" srcOrd="0" destOrd="0" presId="urn:microsoft.com/office/officeart/2005/8/layout/process4"/>
    <dgm:cxn modelId="{FC006C1F-C8F2-4781-A9EB-2DF99A7975A2}" type="presParOf" srcId="{79EA3CF3-60A5-47D0-9F7C-583BC83C3386}" destId="{FE79AD81-BE2C-43FB-B56E-536BD02C0D7F}" srcOrd="0" destOrd="0" presId="urn:microsoft.com/office/officeart/2005/8/layout/process4"/>
    <dgm:cxn modelId="{281ADFB9-37D7-4B7E-AAA9-CD0C3E7B5D78}" type="presParOf" srcId="{FE79AD81-BE2C-43FB-B56E-536BD02C0D7F}" destId="{46CB8DAA-83D3-44A9-BBA1-2204B8F39E3E}" srcOrd="0" destOrd="0" presId="urn:microsoft.com/office/officeart/2005/8/layout/process4"/>
    <dgm:cxn modelId="{7CD1649F-D8CE-4628-9C49-760DCFB7AC8F}" type="presParOf" srcId="{79EA3CF3-60A5-47D0-9F7C-583BC83C3386}" destId="{FFDA4777-073A-40AF-98C8-A4C054FB5850}" srcOrd="1" destOrd="0" presId="urn:microsoft.com/office/officeart/2005/8/layout/process4"/>
    <dgm:cxn modelId="{991C450C-2D00-49A4-97A8-645A6756EADB}" type="presParOf" srcId="{79EA3CF3-60A5-47D0-9F7C-583BC83C3386}" destId="{30BB95D1-8883-49FE-9723-A8791843D2BB}" srcOrd="2" destOrd="0" presId="urn:microsoft.com/office/officeart/2005/8/layout/process4"/>
    <dgm:cxn modelId="{E0ACF31F-3D74-48D8-8BD8-63795A7F3B16}" type="presParOf" srcId="{30BB95D1-8883-49FE-9723-A8791843D2BB}" destId="{E974C6E5-2B73-4A6E-BFA9-CDFDACEE0FCD}" srcOrd="0" destOrd="0" presId="urn:microsoft.com/office/officeart/2005/8/layout/process4"/>
    <dgm:cxn modelId="{8B49E869-0AAB-4D69-9AFA-7A40ED01A5F1}" type="presParOf" srcId="{79EA3CF3-60A5-47D0-9F7C-583BC83C3386}" destId="{2C6FDDF6-2672-439F-B41F-8358D32A2BEB}" srcOrd="3" destOrd="0" presId="urn:microsoft.com/office/officeart/2005/8/layout/process4"/>
    <dgm:cxn modelId="{15CE1966-8FAC-4D8E-B6D4-07760CACCFE3}" type="presParOf" srcId="{79EA3CF3-60A5-47D0-9F7C-583BC83C3386}" destId="{BEA5148F-3413-4260-94E5-EF4020AAF181}" srcOrd="4" destOrd="0" presId="urn:microsoft.com/office/officeart/2005/8/layout/process4"/>
    <dgm:cxn modelId="{A3009787-DDED-4E5A-A109-29641DBD3AF7}" type="presParOf" srcId="{BEA5148F-3413-4260-94E5-EF4020AAF181}" destId="{5E59FC06-B31A-47B4-B170-818599636BA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775D7D-EEC6-49D3-89C4-2643DE9B7DFE}">
      <dsp:nvSpPr>
        <dsp:cNvPr id="0" name=""/>
        <dsp:cNvSpPr/>
      </dsp:nvSpPr>
      <dsp:spPr>
        <a:xfrm>
          <a:off x="1352" y="742875"/>
          <a:ext cx="4748495" cy="3015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A88B4E-BFA7-499E-8C1E-413AF0C7ECCF}">
      <dsp:nvSpPr>
        <dsp:cNvPr id="0" name=""/>
        <dsp:cNvSpPr/>
      </dsp:nvSpPr>
      <dsp:spPr>
        <a:xfrm>
          <a:off x="528963" y="1244105"/>
          <a:ext cx="4748495" cy="30152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t>What is “version control”, and why should you care? Version control is a system that records changes to a file or set of files over time so that you can recall specific versions later.</a:t>
          </a:r>
          <a:endParaRPr lang="en-US" sz="1500" kern="1200"/>
        </a:p>
      </dsp:txBody>
      <dsp:txXfrm>
        <a:off x="617278" y="1332420"/>
        <a:ext cx="4571865" cy="2838664"/>
      </dsp:txXfrm>
    </dsp:sp>
    <dsp:sp modelId="{DA79BB68-4B9D-4D1A-BB36-0E8D846584F6}">
      <dsp:nvSpPr>
        <dsp:cNvPr id="0" name=""/>
        <dsp:cNvSpPr/>
      </dsp:nvSpPr>
      <dsp:spPr>
        <a:xfrm>
          <a:off x="5805069" y="742875"/>
          <a:ext cx="4748495" cy="3015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0FC86D-4210-42D4-8EAC-AE1247A8A7F6}">
      <dsp:nvSpPr>
        <dsp:cNvPr id="0" name=""/>
        <dsp:cNvSpPr/>
      </dsp:nvSpPr>
      <dsp:spPr>
        <a:xfrm>
          <a:off x="6332679" y="1244105"/>
          <a:ext cx="4748495" cy="30152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t>If you are a graphic or web designer and want to keep every version of an image or layout (which you would most certainly want to), a Version Control System (VCS) is a very wise thing to use. It allows you to revert selected files back to a previous state, revert the entire project back to a previous state, compare changes over time, see who last modified something that might be causing a problem, who introduced an issue and when, and more. Using a VCS also generally means that if you screw things up or lose files, you can easily recover. </a:t>
          </a:r>
          <a:endParaRPr lang="en-US" sz="1500" kern="1200"/>
        </a:p>
      </dsp:txBody>
      <dsp:txXfrm>
        <a:off x="6420994" y="1332420"/>
        <a:ext cx="4571865" cy="28386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CB8DAA-83D3-44A9-BBA1-2204B8F39E3E}">
      <dsp:nvSpPr>
        <dsp:cNvPr id="0" name=""/>
        <dsp:cNvSpPr/>
      </dsp:nvSpPr>
      <dsp:spPr>
        <a:xfrm>
          <a:off x="0" y="4150553"/>
          <a:ext cx="6364224" cy="136230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a:t>Local repository</a:t>
          </a:r>
          <a:r>
            <a:rPr lang="en-US" sz="1500" kern="1200"/>
            <a:t>: If no further edits are required to be done, then you can go ahead and apply the </a:t>
          </a:r>
          <a:r>
            <a:rPr lang="en-US" sz="1500" b="1" kern="1200"/>
            <a:t>git commit</a:t>
          </a:r>
          <a:r>
            <a:rPr lang="en-US" sz="1500" kern="1200"/>
            <a:t> command. This replicates the latest snapshots in all three stages, making them in sync with each other.</a:t>
          </a:r>
        </a:p>
      </dsp:txBody>
      <dsp:txXfrm>
        <a:off x="0" y="4150553"/>
        <a:ext cx="6364224" cy="1362304"/>
      </dsp:txXfrm>
    </dsp:sp>
    <dsp:sp modelId="{E974C6E5-2B73-4A6E-BFA9-CDFDACEE0FCD}">
      <dsp:nvSpPr>
        <dsp:cNvPr id="0" name=""/>
        <dsp:cNvSpPr/>
      </dsp:nvSpPr>
      <dsp:spPr>
        <a:xfrm rot="10800000">
          <a:off x="0" y="2075763"/>
          <a:ext cx="6364224" cy="2095223"/>
        </a:xfrm>
        <a:prstGeom prst="upArrowCallout">
          <a:avLst/>
        </a:prstGeom>
        <a:solidFill>
          <a:schemeClr val="accent2">
            <a:hueOff val="-1224775"/>
            <a:satOff val="-5657"/>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a:t>Staging area</a:t>
          </a:r>
          <a:r>
            <a:rPr lang="en-US" sz="1500" kern="1200"/>
            <a:t>: Post the edits, the code is staged in the staging area by applying the command, </a:t>
          </a:r>
          <a:r>
            <a:rPr lang="en-US" sz="1500" b="1" kern="1200"/>
            <a:t>git add</a:t>
          </a:r>
          <a:r>
            <a:rPr lang="en-US" sz="1500" kern="1200"/>
            <a:t>. This displays a preview for the next stage. In case further modifications are made in the working directory, the snapshots for these two layers will be different. However, these can be synced by using the same ‘git add’ command.</a:t>
          </a:r>
        </a:p>
      </dsp:txBody>
      <dsp:txXfrm rot="10800000">
        <a:off x="0" y="2075763"/>
        <a:ext cx="6364224" cy="1361413"/>
      </dsp:txXfrm>
    </dsp:sp>
    <dsp:sp modelId="{5E59FC06-B31A-47B4-B170-818599636BAD}">
      <dsp:nvSpPr>
        <dsp:cNvPr id="0" name=""/>
        <dsp:cNvSpPr/>
      </dsp:nvSpPr>
      <dsp:spPr>
        <a:xfrm rot="10800000">
          <a:off x="0" y="974"/>
          <a:ext cx="6364224" cy="2095223"/>
        </a:xfrm>
        <a:prstGeom prst="upArrowCallou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a:t>Working directory</a:t>
          </a:r>
          <a:r>
            <a:rPr lang="en-US" sz="1500" kern="1200"/>
            <a:t>: This is created when a Git project is initialized onto your local machine and allows you to edit the source code copied.</a:t>
          </a:r>
        </a:p>
      </dsp:txBody>
      <dsp:txXfrm rot="10800000">
        <a:off x="0" y="974"/>
        <a:ext cx="6364224" cy="13614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4/3/2023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2975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4/3/2023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30326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4/3/2023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4922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4/3/2023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74479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4/3/2023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2772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4/3/2023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6781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4/3/2023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1432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4/3/2023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68774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4/3/2023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4181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4/3/2023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93259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4/3/2023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0557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4/3/2023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3845896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804988" y="1442172"/>
            <a:ext cx="8582025" cy="2177328"/>
          </a:xfrm>
        </p:spPr>
        <p:txBody>
          <a:bodyPr anchor="ctr">
            <a:normAutofit/>
          </a:bodyPr>
          <a:lstStyle/>
          <a:p>
            <a:pPr algn="ctr"/>
            <a:r>
              <a:rPr lang="en-GB" sz="7200" dirty="0"/>
              <a:t>Git Workflow</a:t>
            </a:r>
          </a:p>
        </p:txBody>
      </p:sp>
      <p:sp>
        <p:nvSpPr>
          <p:cNvPr id="23" name="Rectangle: Rounded Corners 22">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9AB61-9045-0E26-296A-FCC0D9576CBB}"/>
              </a:ext>
            </a:extLst>
          </p:cNvPr>
          <p:cNvSpPr>
            <a:spLocks noGrp="1"/>
          </p:cNvSpPr>
          <p:nvPr>
            <p:ph type="title"/>
          </p:nvPr>
        </p:nvSpPr>
        <p:spPr/>
        <p:txBody>
          <a:bodyPr/>
          <a:lstStyle/>
          <a:p>
            <a:r>
              <a:rPr lang="en-GB" dirty="0"/>
              <a:t>Git Commands</a:t>
            </a:r>
          </a:p>
        </p:txBody>
      </p:sp>
      <p:sp>
        <p:nvSpPr>
          <p:cNvPr id="4" name="TextBox 3">
            <a:extLst>
              <a:ext uri="{FF2B5EF4-FFF2-40B4-BE49-F238E27FC236}">
                <a16:creationId xmlns:a16="http://schemas.microsoft.com/office/drawing/2014/main" id="{F6A19763-72FE-7D60-16A0-362E686B1BD6}"/>
              </a:ext>
            </a:extLst>
          </p:cNvPr>
          <p:cNvSpPr txBox="1"/>
          <p:nvPr/>
        </p:nvSpPr>
        <p:spPr>
          <a:xfrm>
            <a:off x="609600" y="1943100"/>
            <a:ext cx="11201400"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000" dirty="0">
              <a:solidFill>
                <a:srgbClr val="212529"/>
              </a:solidFill>
              <a:latin typeface="Open Sans"/>
              <a:ea typeface="Open Sans"/>
              <a:cs typeface="Open Sans"/>
            </a:endParaRPr>
          </a:p>
          <a:p>
            <a:pPr marL="285750" indent="-285750">
              <a:buFont typeface="Arial"/>
              <a:buChar char="•"/>
            </a:pPr>
            <a:r>
              <a:rPr lang="en-US" sz="2000" b="1" dirty="0">
                <a:solidFill>
                  <a:srgbClr val="212529"/>
                </a:solidFill>
                <a:latin typeface="Open Sans"/>
                <a:ea typeface="Open Sans"/>
                <a:cs typeface="Open Sans"/>
              </a:rPr>
              <a:t>git remote:</a:t>
            </a:r>
            <a:r>
              <a:rPr lang="en-US" sz="2000" dirty="0">
                <a:solidFill>
                  <a:srgbClr val="212529"/>
                </a:solidFill>
                <a:latin typeface="Open Sans"/>
                <a:ea typeface="Open Sans"/>
                <a:cs typeface="Open Sans"/>
              </a:rPr>
              <a:t> This Git command allows you to connect a remote repository to a local repository.</a:t>
            </a:r>
          </a:p>
          <a:p>
            <a:pPr marL="285750" indent="-285750">
              <a:buFont typeface="Arial"/>
              <a:buChar char="•"/>
            </a:pPr>
            <a:r>
              <a:rPr lang="en-US" sz="2000" b="1" dirty="0">
                <a:solidFill>
                  <a:srgbClr val="212529"/>
                </a:solidFill>
                <a:latin typeface="Open Sans"/>
                <a:ea typeface="Open Sans"/>
                <a:cs typeface="Open Sans"/>
              </a:rPr>
              <a:t>git clone:</a:t>
            </a:r>
            <a:r>
              <a:rPr lang="en-US" sz="2000" dirty="0">
                <a:solidFill>
                  <a:srgbClr val="212529"/>
                </a:solidFill>
                <a:latin typeface="Open Sans"/>
                <a:ea typeface="Open Sans"/>
                <a:cs typeface="Open Sans"/>
              </a:rPr>
              <a:t> You can use the clone command to create a local copy of an already existing remote repository. This allows you to copy and download the required repository to the system. It is similar to the </a:t>
            </a:r>
            <a:r>
              <a:rPr lang="en-US" sz="2000" dirty="0" err="1">
                <a:solidFill>
                  <a:srgbClr val="212529"/>
                </a:solidFill>
                <a:latin typeface="Open Sans"/>
                <a:ea typeface="Open Sans"/>
                <a:cs typeface="Open Sans"/>
              </a:rPr>
              <a:t>init</a:t>
            </a:r>
            <a:r>
              <a:rPr lang="en-US" sz="2000" dirty="0">
                <a:solidFill>
                  <a:srgbClr val="212529"/>
                </a:solidFill>
                <a:latin typeface="Open Sans"/>
                <a:ea typeface="Open Sans"/>
                <a:cs typeface="Open Sans"/>
              </a:rPr>
              <a:t> command while working with remote repositories as it allows you to build a local directory, consisting of all the necessary files and history of the repository.</a:t>
            </a:r>
          </a:p>
          <a:p>
            <a:pPr marL="285750" indent="-285750">
              <a:buFont typeface="Arial"/>
              <a:buChar char="•"/>
            </a:pPr>
            <a:r>
              <a:rPr lang="en-US" sz="2000" b="1" dirty="0">
                <a:solidFill>
                  <a:srgbClr val="212529"/>
                </a:solidFill>
                <a:latin typeface="Open Sans"/>
                <a:ea typeface="Open Sans"/>
                <a:cs typeface="Open Sans"/>
              </a:rPr>
              <a:t>git pull:</a:t>
            </a:r>
            <a:r>
              <a:rPr lang="en-US" sz="2000" dirty="0">
                <a:solidFill>
                  <a:srgbClr val="212529"/>
                </a:solidFill>
                <a:latin typeface="Open Sans"/>
                <a:ea typeface="Open Sans"/>
                <a:cs typeface="Open Sans"/>
              </a:rPr>
              <a:t> The pull command is used to run the latest version of any repository. This pulls all the changes made from the remote to the local repository.</a:t>
            </a:r>
          </a:p>
          <a:p>
            <a:pPr marL="285750" indent="-285750">
              <a:buFont typeface="Arial"/>
              <a:buChar char="•"/>
            </a:pPr>
            <a:r>
              <a:rPr lang="en-US" sz="2000" b="1" dirty="0">
                <a:solidFill>
                  <a:srgbClr val="212529"/>
                </a:solidFill>
                <a:latin typeface="Open Sans"/>
                <a:ea typeface="Open Sans"/>
                <a:cs typeface="Open Sans"/>
              </a:rPr>
              <a:t>git push:</a:t>
            </a:r>
            <a:r>
              <a:rPr lang="en-US" sz="2000" dirty="0">
                <a:solidFill>
                  <a:srgbClr val="212529"/>
                </a:solidFill>
                <a:latin typeface="Open Sans"/>
                <a:ea typeface="Open Sans"/>
                <a:cs typeface="Open Sans"/>
              </a:rPr>
              <a:t> This command sends local commits to the respective remote repository. It needs two parameters, i.e., the remote repository and the specific branch where it needs to be pushed.</a:t>
            </a:r>
          </a:p>
        </p:txBody>
      </p:sp>
    </p:spTree>
    <p:extLst>
      <p:ext uri="{BB962C8B-B14F-4D97-AF65-F5344CB8AC3E}">
        <p14:creationId xmlns:p14="http://schemas.microsoft.com/office/powerpoint/2010/main" val="3461001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B3001-41B1-0181-54F2-423D779475CF}"/>
              </a:ext>
            </a:extLst>
          </p:cNvPr>
          <p:cNvSpPr>
            <a:spLocks noGrp="1"/>
          </p:cNvSpPr>
          <p:nvPr>
            <p:ph type="title"/>
          </p:nvPr>
        </p:nvSpPr>
        <p:spPr/>
        <p:txBody>
          <a:bodyPr/>
          <a:lstStyle/>
          <a:p>
            <a:r>
              <a:rPr lang="en-GB" dirty="0"/>
              <a:t>Version Control</a:t>
            </a:r>
          </a:p>
        </p:txBody>
      </p:sp>
      <p:graphicFrame>
        <p:nvGraphicFramePr>
          <p:cNvPr id="15" name="Content Placeholder 2">
            <a:extLst>
              <a:ext uri="{FF2B5EF4-FFF2-40B4-BE49-F238E27FC236}">
                <a16:creationId xmlns:a16="http://schemas.microsoft.com/office/drawing/2014/main" id="{6DD19DCC-5173-652D-1771-7CF74F5BF5FE}"/>
              </a:ext>
            </a:extLst>
          </p:cNvPr>
          <p:cNvGraphicFramePr>
            <a:graphicFrameLocks noGrp="1"/>
          </p:cNvGraphicFramePr>
          <p:nvPr>
            <p:ph idx="1"/>
            <p:extLst>
              <p:ext uri="{D42A27DB-BD31-4B8C-83A1-F6EECF244321}">
                <p14:modId xmlns:p14="http://schemas.microsoft.com/office/powerpoint/2010/main" val="2830507985"/>
              </p:ext>
            </p:extLst>
          </p:nvPr>
        </p:nvGraphicFramePr>
        <p:xfrm>
          <a:off x="531368" y="1601724"/>
          <a:ext cx="11082528" cy="5002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6122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34A76C-BFE0-4B0F-734B-7AFBBA7903D8}"/>
              </a:ext>
            </a:extLst>
          </p:cNvPr>
          <p:cNvSpPr>
            <a:spLocks noGrp="1"/>
          </p:cNvSpPr>
          <p:nvPr>
            <p:ph type="title"/>
          </p:nvPr>
        </p:nvSpPr>
        <p:spPr>
          <a:xfrm>
            <a:off x="841247" y="978619"/>
            <a:ext cx="3410712" cy="1106424"/>
          </a:xfrm>
        </p:spPr>
        <p:txBody>
          <a:bodyPr>
            <a:normAutofit/>
          </a:bodyPr>
          <a:lstStyle/>
          <a:p>
            <a:r>
              <a:rPr lang="en-GB" sz="2800"/>
              <a:t>Local Version Control Systems</a:t>
            </a:r>
            <a:endParaRPr lang="en-US" sz="2800"/>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F1EA0E5-3D3F-EF02-7ACE-4E0F27FB968B}"/>
              </a:ext>
            </a:extLst>
          </p:cNvPr>
          <p:cNvSpPr>
            <a:spLocks noGrp="1"/>
          </p:cNvSpPr>
          <p:nvPr>
            <p:ph idx="1"/>
          </p:nvPr>
        </p:nvSpPr>
        <p:spPr>
          <a:xfrm>
            <a:off x="409448" y="2252870"/>
            <a:ext cx="4212319" cy="3560251"/>
          </a:xfrm>
        </p:spPr>
        <p:txBody>
          <a:bodyPr vert="horz" lIns="91440" tIns="45720" rIns="91440" bIns="45720" rtlCol="0" anchor="t">
            <a:noAutofit/>
          </a:bodyPr>
          <a:lstStyle/>
          <a:p>
            <a:pPr>
              <a:lnSpc>
                <a:spcPct val="100000"/>
              </a:lnSpc>
            </a:pPr>
            <a:r>
              <a:rPr lang="en-GB" sz="1800" dirty="0"/>
              <a:t>Many people’s version-control method of choice is to copy files into another directory. This approach is very common because it is so simple, but it is also incredibly error prone. It is easy to forget which directory you’re in and accidentally write to the wrong file or copy over files you don’t mean to.</a:t>
            </a:r>
          </a:p>
          <a:p>
            <a:pPr>
              <a:lnSpc>
                <a:spcPct val="100000"/>
              </a:lnSpc>
            </a:pPr>
            <a:r>
              <a:rPr lang="en-GB" sz="1800" dirty="0"/>
              <a:t>To deal with this issue, programmers long ago developed local VCSs that had a simple database that kept all the changes to files under revision control.</a:t>
            </a:r>
            <a:endParaRPr lang="en-GB" sz="1800"/>
          </a:p>
        </p:txBody>
      </p:sp>
      <p:pic>
        <p:nvPicPr>
          <p:cNvPr id="4" name="Picture 4" descr="Diagram&#10;&#10;Description automatically generated">
            <a:extLst>
              <a:ext uri="{FF2B5EF4-FFF2-40B4-BE49-F238E27FC236}">
                <a16:creationId xmlns:a16="http://schemas.microsoft.com/office/drawing/2014/main" id="{FCC18277-F7BA-87CF-1FC7-8B977AC9A951}"/>
              </a:ext>
            </a:extLst>
          </p:cNvPr>
          <p:cNvPicPr>
            <a:picLocks noChangeAspect="1"/>
          </p:cNvPicPr>
          <p:nvPr/>
        </p:nvPicPr>
        <p:blipFill>
          <a:blip r:embed="rId2"/>
          <a:stretch>
            <a:fillRect/>
          </a:stretch>
        </p:blipFill>
        <p:spPr>
          <a:xfrm>
            <a:off x="5235288" y="630936"/>
            <a:ext cx="6427536" cy="5495544"/>
          </a:xfrm>
          <a:prstGeom prst="rect">
            <a:avLst/>
          </a:prstGeom>
        </p:spPr>
      </p:pic>
    </p:spTree>
    <p:extLst>
      <p:ext uri="{BB962C8B-B14F-4D97-AF65-F5344CB8AC3E}">
        <p14:creationId xmlns:p14="http://schemas.microsoft.com/office/powerpoint/2010/main" val="2280747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34A76C-BFE0-4B0F-734B-7AFBBA7903D8}"/>
              </a:ext>
            </a:extLst>
          </p:cNvPr>
          <p:cNvSpPr>
            <a:spLocks noGrp="1"/>
          </p:cNvSpPr>
          <p:nvPr>
            <p:ph type="title"/>
          </p:nvPr>
        </p:nvSpPr>
        <p:spPr>
          <a:xfrm>
            <a:off x="841247" y="978619"/>
            <a:ext cx="3410712" cy="1106424"/>
          </a:xfrm>
        </p:spPr>
        <p:txBody>
          <a:bodyPr>
            <a:normAutofit fontScale="90000"/>
          </a:bodyPr>
          <a:lstStyle/>
          <a:p>
            <a:r>
              <a:rPr lang="en-GB" sz="2800" dirty="0"/>
              <a:t>Centralized Version Control Systems</a:t>
            </a:r>
            <a:endParaRPr lang="en-US" sz="2800" dirty="0"/>
          </a:p>
          <a:p>
            <a:br>
              <a:rPr lang="en-US" sz="1800" dirty="0"/>
            </a:br>
            <a:endParaRPr lang="en-US" sz="2800"/>
          </a:p>
          <a:p>
            <a:endParaRPr lang="en-GB" sz="2800" dirty="0"/>
          </a:p>
        </p:txBody>
      </p:sp>
      <p:sp>
        <p:nvSpPr>
          <p:cNvPr id="24" name="Rectangle 2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F1EA0E5-3D3F-EF02-7ACE-4E0F27FB968B}"/>
              </a:ext>
            </a:extLst>
          </p:cNvPr>
          <p:cNvSpPr>
            <a:spLocks noGrp="1"/>
          </p:cNvSpPr>
          <p:nvPr>
            <p:ph idx="1"/>
          </p:nvPr>
        </p:nvSpPr>
        <p:spPr>
          <a:xfrm>
            <a:off x="345948" y="2252870"/>
            <a:ext cx="4136119" cy="4017451"/>
          </a:xfrm>
        </p:spPr>
        <p:txBody>
          <a:bodyPr vert="horz" lIns="91440" tIns="45720" rIns="91440" bIns="45720" rtlCol="0" anchor="t">
            <a:noAutofit/>
          </a:bodyPr>
          <a:lstStyle/>
          <a:p>
            <a:pPr>
              <a:lnSpc>
                <a:spcPct val="100000"/>
              </a:lnSpc>
            </a:pPr>
            <a:r>
              <a:rPr lang="en-GB" sz="1800" dirty="0">
                <a:ea typeface="+mn-lt"/>
                <a:cs typeface="+mn-lt"/>
              </a:rPr>
              <a:t>The next major issue that people encounter is that they need to collaborate with developers on other systems. To deal with this problem, Centralized Version Control Systems (CVCSs) were developed. These systems (such as CVS, Subversion, and Perforce) have a single server that contains all the versioned files, and a number of clients that check out files from that central place. For many years, this has been the standard for version control.</a:t>
            </a:r>
            <a:endParaRPr lang="en-US" sz="1800" dirty="0">
              <a:ea typeface="+mn-lt"/>
              <a:cs typeface="+mn-lt"/>
            </a:endParaRPr>
          </a:p>
        </p:txBody>
      </p:sp>
      <p:pic>
        <p:nvPicPr>
          <p:cNvPr id="5" name="Picture 5" descr="Diagram&#10;&#10;Description automatically generated">
            <a:extLst>
              <a:ext uri="{FF2B5EF4-FFF2-40B4-BE49-F238E27FC236}">
                <a16:creationId xmlns:a16="http://schemas.microsoft.com/office/drawing/2014/main" id="{31DA73A6-A09C-891C-BA61-64C36988E3E4}"/>
              </a:ext>
            </a:extLst>
          </p:cNvPr>
          <p:cNvPicPr>
            <a:picLocks noChangeAspect="1"/>
          </p:cNvPicPr>
          <p:nvPr/>
        </p:nvPicPr>
        <p:blipFill>
          <a:blip r:embed="rId2"/>
          <a:stretch>
            <a:fillRect/>
          </a:stretch>
        </p:blipFill>
        <p:spPr>
          <a:xfrm>
            <a:off x="5120640" y="1065459"/>
            <a:ext cx="6656832" cy="4626498"/>
          </a:xfrm>
          <a:prstGeom prst="rect">
            <a:avLst/>
          </a:prstGeom>
        </p:spPr>
      </p:pic>
    </p:spTree>
    <p:extLst>
      <p:ext uri="{BB962C8B-B14F-4D97-AF65-F5344CB8AC3E}">
        <p14:creationId xmlns:p14="http://schemas.microsoft.com/office/powerpoint/2010/main" val="234060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34A76C-BFE0-4B0F-734B-7AFBBA7903D8}"/>
              </a:ext>
            </a:extLst>
          </p:cNvPr>
          <p:cNvSpPr>
            <a:spLocks noGrp="1"/>
          </p:cNvSpPr>
          <p:nvPr>
            <p:ph type="title"/>
          </p:nvPr>
        </p:nvSpPr>
        <p:spPr>
          <a:xfrm>
            <a:off x="879346" y="1397719"/>
            <a:ext cx="5991244" cy="1106424"/>
          </a:xfrm>
        </p:spPr>
        <p:txBody>
          <a:bodyPr>
            <a:normAutofit fontScale="90000"/>
          </a:bodyPr>
          <a:lstStyle/>
          <a:p>
            <a:r>
              <a:rPr lang="en-GB" sz="3000" dirty="0"/>
              <a:t>Distributed Version Control Systems</a:t>
            </a:r>
            <a:br>
              <a:rPr lang="en-US" sz="3000" dirty="0"/>
            </a:br>
            <a:endParaRPr lang="en-US" sz="3000"/>
          </a:p>
          <a:p>
            <a:endParaRPr lang="en-GB" sz="1300"/>
          </a:p>
          <a:p>
            <a:br>
              <a:rPr lang="en-US" sz="1300" dirty="0"/>
            </a:br>
            <a:endParaRPr lang="en-US" sz="1300"/>
          </a:p>
          <a:p>
            <a:endParaRPr lang="en-GB" sz="1300"/>
          </a:p>
        </p:txBody>
      </p:sp>
      <p:sp>
        <p:nvSpPr>
          <p:cNvPr id="50" name="Rectangle 49">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F1EA0E5-3D3F-EF02-7ACE-4E0F27FB968B}"/>
              </a:ext>
            </a:extLst>
          </p:cNvPr>
          <p:cNvSpPr>
            <a:spLocks noGrp="1"/>
          </p:cNvSpPr>
          <p:nvPr>
            <p:ph idx="1"/>
          </p:nvPr>
        </p:nvSpPr>
        <p:spPr>
          <a:xfrm>
            <a:off x="841248" y="2252870"/>
            <a:ext cx="5993892" cy="3560251"/>
          </a:xfrm>
        </p:spPr>
        <p:txBody>
          <a:bodyPr vert="horz" lIns="91440" tIns="45720" rIns="91440" bIns="45720" rtlCol="0" anchor="t">
            <a:noAutofit/>
          </a:bodyPr>
          <a:lstStyle/>
          <a:p>
            <a:r>
              <a:rPr lang="en-GB" sz="2000" dirty="0">
                <a:ea typeface="+mn-lt"/>
                <a:cs typeface="+mn-lt"/>
              </a:rPr>
              <a:t>This is where Distributed Version Control Systems (DVCSs) step in. In a DVCS (such as Git, Mercurial, Bazaar or </a:t>
            </a:r>
            <a:r>
              <a:rPr lang="en-GB" sz="2000" dirty="0" err="1">
                <a:ea typeface="+mn-lt"/>
                <a:cs typeface="+mn-lt"/>
              </a:rPr>
              <a:t>Darcs</a:t>
            </a:r>
            <a:r>
              <a:rPr lang="en-GB" sz="2000" dirty="0">
                <a:ea typeface="+mn-lt"/>
                <a:cs typeface="+mn-lt"/>
              </a:rPr>
              <a:t>), clients don’t just check out the latest snapshot of the files; rather, they fully mirror the repository, including its full history. Thus, if any server dies, and these systems were collaborating via that server, any of the client repositories can be copied back up to the server to restore it. Every clone is really a full backup of all the data.</a:t>
            </a:r>
            <a:endParaRPr lang="en-US" sz="2000" dirty="0">
              <a:ea typeface="+mn-lt"/>
              <a:cs typeface="+mn-lt"/>
            </a:endParaRPr>
          </a:p>
        </p:txBody>
      </p:sp>
      <p:pic>
        <p:nvPicPr>
          <p:cNvPr id="4" name="Picture 5" descr="Diagram&#10;&#10;Description automatically generated">
            <a:extLst>
              <a:ext uri="{FF2B5EF4-FFF2-40B4-BE49-F238E27FC236}">
                <a16:creationId xmlns:a16="http://schemas.microsoft.com/office/drawing/2014/main" id="{5DEB0B46-E125-9C9B-C7FF-4B18E0E3F277}"/>
              </a:ext>
            </a:extLst>
          </p:cNvPr>
          <p:cNvPicPr>
            <a:picLocks noChangeAspect="1"/>
          </p:cNvPicPr>
          <p:nvPr/>
        </p:nvPicPr>
        <p:blipFill>
          <a:blip r:embed="rId2"/>
          <a:stretch>
            <a:fillRect/>
          </a:stretch>
        </p:blipFill>
        <p:spPr>
          <a:xfrm>
            <a:off x="7679814" y="925021"/>
            <a:ext cx="4097657" cy="4907373"/>
          </a:xfrm>
          <a:prstGeom prst="rect">
            <a:avLst/>
          </a:prstGeom>
        </p:spPr>
      </p:pic>
    </p:spTree>
    <p:extLst>
      <p:ext uri="{BB962C8B-B14F-4D97-AF65-F5344CB8AC3E}">
        <p14:creationId xmlns:p14="http://schemas.microsoft.com/office/powerpoint/2010/main" val="863035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774DDD-0269-FC8B-3744-9FA3AEA9CB3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Git Architecture</a:t>
            </a:r>
          </a:p>
        </p:txBody>
      </p:sp>
      <p:sp>
        <p:nvSpPr>
          <p:cNvPr id="15" name="!!accent">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Diagram&#10;&#10;Description automatically generated">
            <a:extLst>
              <a:ext uri="{FF2B5EF4-FFF2-40B4-BE49-F238E27FC236}">
                <a16:creationId xmlns:a16="http://schemas.microsoft.com/office/drawing/2014/main" id="{CDE78B85-11CC-7DA1-8C5F-FA58818AB060}"/>
              </a:ext>
            </a:extLst>
          </p:cNvPr>
          <p:cNvPicPr>
            <a:picLocks noChangeAspect="1"/>
          </p:cNvPicPr>
          <p:nvPr/>
        </p:nvPicPr>
        <p:blipFill rotWithShape="1">
          <a:blip r:embed="rId2"/>
          <a:srcRect r="1" b="115"/>
          <a:stretch/>
        </p:blipFill>
        <p:spPr>
          <a:xfrm>
            <a:off x="4868487" y="10"/>
            <a:ext cx="7323513" cy="6857990"/>
          </a:xfrm>
          <a:prstGeom prst="rect">
            <a:avLst/>
          </a:prstGeom>
        </p:spPr>
      </p:pic>
    </p:spTree>
    <p:extLst>
      <p:ext uri="{BB962C8B-B14F-4D97-AF65-F5344CB8AC3E}">
        <p14:creationId xmlns:p14="http://schemas.microsoft.com/office/powerpoint/2010/main" val="131060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2">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24">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26">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774DDD-0269-FC8B-3744-9FA3AEA9CB3A}"/>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a:t>Git Architecture</a:t>
            </a:r>
          </a:p>
        </p:txBody>
      </p:sp>
      <p:sp>
        <p:nvSpPr>
          <p:cNvPr id="29" name="Rectangle 2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3" name="TextBox 2">
            <a:extLst>
              <a:ext uri="{FF2B5EF4-FFF2-40B4-BE49-F238E27FC236}">
                <a16:creationId xmlns:a16="http://schemas.microsoft.com/office/drawing/2014/main" id="{AAC288BA-520A-4C20-87FD-CFF04708483D}"/>
              </a:ext>
            </a:extLst>
          </p:cNvPr>
          <p:cNvGraphicFramePr/>
          <p:nvPr>
            <p:extLst>
              <p:ext uri="{D42A27DB-BD31-4B8C-83A1-F6EECF244321}">
                <p14:modId xmlns:p14="http://schemas.microsoft.com/office/powerpoint/2010/main" val="84733265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996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B24E-92B0-0AFB-F370-977F2C8F083E}"/>
              </a:ext>
            </a:extLst>
          </p:cNvPr>
          <p:cNvSpPr>
            <a:spLocks noGrp="1"/>
          </p:cNvSpPr>
          <p:nvPr>
            <p:ph type="title"/>
          </p:nvPr>
        </p:nvSpPr>
        <p:spPr/>
        <p:txBody>
          <a:bodyPr/>
          <a:lstStyle/>
          <a:p>
            <a:r>
              <a:rPr lang="en-GB" dirty="0">
                <a:ea typeface="+mj-lt"/>
                <a:cs typeface="+mj-lt"/>
              </a:rPr>
              <a:t>Role of Git in DevOps</a:t>
            </a:r>
            <a:endParaRPr lang="en-US" dirty="0">
              <a:ea typeface="+mj-lt"/>
              <a:cs typeface="+mj-lt"/>
            </a:endParaRPr>
          </a:p>
        </p:txBody>
      </p:sp>
      <p:sp>
        <p:nvSpPr>
          <p:cNvPr id="3" name="Content Placeholder 2">
            <a:extLst>
              <a:ext uri="{FF2B5EF4-FFF2-40B4-BE49-F238E27FC236}">
                <a16:creationId xmlns:a16="http://schemas.microsoft.com/office/drawing/2014/main" id="{CAD26B24-4156-1906-2266-C0A5142D19D1}"/>
              </a:ext>
            </a:extLst>
          </p:cNvPr>
          <p:cNvSpPr>
            <a:spLocks noGrp="1"/>
          </p:cNvSpPr>
          <p:nvPr>
            <p:ph idx="1"/>
          </p:nvPr>
        </p:nvSpPr>
        <p:spPr>
          <a:xfrm>
            <a:off x="886968" y="2084324"/>
            <a:ext cx="11031728" cy="4494276"/>
          </a:xfrm>
        </p:spPr>
        <p:txBody>
          <a:bodyPr vert="horz" lIns="91440" tIns="45720" rIns="91440" bIns="45720" rtlCol="0" anchor="t">
            <a:normAutofit fontScale="85000" lnSpcReduction="20000"/>
          </a:bodyPr>
          <a:lstStyle/>
          <a:p>
            <a:endParaRPr lang="en-GB" b="1" dirty="0"/>
          </a:p>
          <a:p>
            <a:r>
              <a:rPr lang="en-GB" dirty="0">
                <a:ea typeface="+mn-lt"/>
                <a:cs typeface="+mn-lt"/>
              </a:rPr>
              <a:t>Git plays a vital role in DevOps. DevOps is responsible for the development and operation processes of software. It allows non-linear workflows in a distributed manner by providing data assurance to create quality software. This tool offers a space for developers to work. All the users are notified when any of the developers make changes in the file.</a:t>
            </a:r>
            <a:endParaRPr lang="en-GB" dirty="0"/>
          </a:p>
          <a:p>
            <a:r>
              <a:rPr lang="en-GB" dirty="0">
                <a:ea typeface="+mn-lt"/>
                <a:cs typeface="+mn-lt"/>
              </a:rPr>
              <a:t>Git allows developers to collaborate and makes it easy for them to visualize the work, saving a lot of time and effort. Further, Git helps in code management that can be pushed to the shared repository, making the code ready to be integrated, tested, and deployed. It eases the communications between the development department and the operations department, making it the best suitable tool in DevOps.</a:t>
            </a:r>
            <a:endParaRPr lang="en-GB" dirty="0"/>
          </a:p>
          <a:p>
            <a:endParaRPr lang="en-GB" dirty="0"/>
          </a:p>
        </p:txBody>
      </p:sp>
    </p:spTree>
    <p:extLst>
      <p:ext uri="{BB962C8B-B14F-4D97-AF65-F5344CB8AC3E}">
        <p14:creationId xmlns:p14="http://schemas.microsoft.com/office/powerpoint/2010/main" val="1026958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9AB61-9045-0E26-296A-FCC0D9576CBB}"/>
              </a:ext>
            </a:extLst>
          </p:cNvPr>
          <p:cNvSpPr>
            <a:spLocks noGrp="1"/>
          </p:cNvSpPr>
          <p:nvPr>
            <p:ph type="title"/>
          </p:nvPr>
        </p:nvSpPr>
        <p:spPr>
          <a:xfrm>
            <a:off x="848868" y="535940"/>
            <a:ext cx="10168128" cy="1179576"/>
          </a:xfrm>
        </p:spPr>
        <p:txBody>
          <a:bodyPr/>
          <a:lstStyle/>
          <a:p>
            <a:r>
              <a:rPr lang="en-GB" dirty="0"/>
              <a:t>Git Commands</a:t>
            </a:r>
          </a:p>
        </p:txBody>
      </p:sp>
      <p:sp>
        <p:nvSpPr>
          <p:cNvPr id="4" name="TextBox 3">
            <a:extLst>
              <a:ext uri="{FF2B5EF4-FFF2-40B4-BE49-F238E27FC236}">
                <a16:creationId xmlns:a16="http://schemas.microsoft.com/office/drawing/2014/main" id="{F6A19763-72FE-7D60-16A0-362E686B1BD6}"/>
              </a:ext>
            </a:extLst>
          </p:cNvPr>
          <p:cNvSpPr txBox="1"/>
          <p:nvPr/>
        </p:nvSpPr>
        <p:spPr>
          <a:xfrm>
            <a:off x="495300" y="1638300"/>
            <a:ext cx="1135380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1900" b="1" dirty="0">
                <a:solidFill>
                  <a:srgbClr val="212529"/>
                </a:solidFill>
                <a:latin typeface="Open Sans"/>
                <a:ea typeface="Open Sans"/>
                <a:cs typeface="Open Sans"/>
              </a:rPr>
              <a:t>git </a:t>
            </a:r>
            <a:r>
              <a:rPr lang="en-US" sz="1900" b="1" dirty="0" err="1">
                <a:solidFill>
                  <a:srgbClr val="212529"/>
                </a:solidFill>
                <a:latin typeface="Open Sans"/>
                <a:ea typeface="Open Sans"/>
                <a:cs typeface="Open Sans"/>
              </a:rPr>
              <a:t>init</a:t>
            </a:r>
            <a:r>
              <a:rPr lang="en-US" sz="1900" b="1" dirty="0">
                <a:solidFill>
                  <a:srgbClr val="212529"/>
                </a:solidFill>
                <a:latin typeface="Open Sans"/>
                <a:ea typeface="Open Sans"/>
                <a:cs typeface="Open Sans"/>
              </a:rPr>
              <a:t>:</a:t>
            </a:r>
            <a:r>
              <a:rPr lang="en-US" sz="1900" dirty="0">
                <a:solidFill>
                  <a:srgbClr val="212529"/>
                </a:solidFill>
                <a:latin typeface="Open Sans"/>
                <a:ea typeface="Open Sans"/>
                <a:cs typeface="Open Sans"/>
              </a:rPr>
              <a:t> This Git command converts a directory into an empty repository. This is the initial step you need to take to build a repository. Once you run git </a:t>
            </a:r>
            <a:r>
              <a:rPr lang="en-US" sz="1900" dirty="0" err="1">
                <a:solidFill>
                  <a:srgbClr val="212529"/>
                </a:solidFill>
                <a:latin typeface="Open Sans"/>
                <a:ea typeface="Open Sans"/>
                <a:cs typeface="Open Sans"/>
              </a:rPr>
              <a:t>init</a:t>
            </a:r>
            <a:r>
              <a:rPr lang="en-US" sz="1900" dirty="0">
                <a:solidFill>
                  <a:srgbClr val="212529"/>
                </a:solidFill>
                <a:latin typeface="Open Sans"/>
                <a:ea typeface="Open Sans"/>
                <a:cs typeface="Open Sans"/>
              </a:rPr>
              <a:t>, you will be able to add and commit files and directories.</a:t>
            </a:r>
            <a:endParaRPr lang="en-US" sz="1900"/>
          </a:p>
          <a:p>
            <a:pPr>
              <a:buChar char="•"/>
            </a:pPr>
            <a:r>
              <a:rPr lang="en-US" sz="1900" b="1" dirty="0">
                <a:solidFill>
                  <a:srgbClr val="212529"/>
                </a:solidFill>
                <a:latin typeface="Open Sans"/>
                <a:ea typeface="Open Sans"/>
                <a:cs typeface="Open Sans"/>
              </a:rPr>
              <a:t>git add:</a:t>
            </a:r>
            <a:r>
              <a:rPr lang="en-US" sz="1900" dirty="0">
                <a:solidFill>
                  <a:srgbClr val="212529"/>
                </a:solidFill>
                <a:latin typeface="Open Sans"/>
                <a:ea typeface="Open Sans"/>
                <a:cs typeface="Open Sans"/>
              </a:rPr>
              <a:t> This command allows you to add files in the Git staging area. The file must be added to the index of Git before being available to commit to any particular repository. You can use this command to add directories, files, etc.</a:t>
            </a:r>
          </a:p>
          <a:p>
            <a:pPr>
              <a:buChar char="•"/>
            </a:pPr>
            <a:r>
              <a:rPr lang="en-US" sz="1900" b="1" dirty="0">
                <a:solidFill>
                  <a:srgbClr val="212529"/>
                </a:solidFill>
                <a:latin typeface="Open Sans"/>
                <a:ea typeface="Open Sans"/>
                <a:cs typeface="Open Sans"/>
              </a:rPr>
              <a:t>git commit:</a:t>
            </a:r>
            <a:r>
              <a:rPr lang="en-US" sz="1900" dirty="0">
                <a:solidFill>
                  <a:srgbClr val="212529"/>
                </a:solidFill>
                <a:latin typeface="Open Sans"/>
                <a:ea typeface="Open Sans"/>
                <a:cs typeface="Open Sans"/>
              </a:rPr>
              <a:t> The commit command in Git allows you to track the changes in the files in a local repository. Each commit has its own unique ID for reference.</a:t>
            </a:r>
          </a:p>
          <a:p>
            <a:pPr>
              <a:buChar char="•"/>
            </a:pPr>
            <a:r>
              <a:rPr lang="en-US" sz="1900" b="1" dirty="0">
                <a:solidFill>
                  <a:srgbClr val="212529"/>
                </a:solidFill>
                <a:latin typeface="Open Sans"/>
                <a:ea typeface="Open Sans"/>
                <a:cs typeface="Open Sans"/>
              </a:rPr>
              <a:t>git status:</a:t>
            </a:r>
            <a:r>
              <a:rPr lang="en-US" sz="1900" dirty="0">
                <a:solidFill>
                  <a:srgbClr val="212529"/>
                </a:solidFill>
                <a:latin typeface="Open Sans"/>
                <a:ea typeface="Open Sans"/>
                <a:cs typeface="Open Sans"/>
              </a:rPr>
              <a:t> The git status command returns the present state of a repository, like if the file is in the staging area but has not been committed.</a:t>
            </a:r>
          </a:p>
          <a:p>
            <a:pPr>
              <a:buChar char="•"/>
            </a:pPr>
            <a:r>
              <a:rPr lang="en-US" sz="1900" b="1" dirty="0">
                <a:solidFill>
                  <a:srgbClr val="212529"/>
                </a:solidFill>
                <a:latin typeface="Open Sans"/>
                <a:ea typeface="Open Sans"/>
                <a:cs typeface="Open Sans"/>
              </a:rPr>
              <a:t>git config:</a:t>
            </a:r>
            <a:r>
              <a:rPr lang="en-US" sz="1900" dirty="0">
                <a:solidFill>
                  <a:srgbClr val="212529"/>
                </a:solidFill>
                <a:latin typeface="Open Sans"/>
                <a:ea typeface="Open Sans"/>
                <a:cs typeface="Open Sans"/>
              </a:rPr>
              <a:t> There are numerous configurations and settings possible in Git, and this command allows you to assign these settings. User.name and </a:t>
            </a:r>
            <a:r>
              <a:rPr lang="en-US" sz="1900" err="1">
                <a:solidFill>
                  <a:srgbClr val="212529"/>
                </a:solidFill>
                <a:latin typeface="Open Sans"/>
                <a:ea typeface="Open Sans"/>
                <a:cs typeface="Open Sans"/>
              </a:rPr>
              <a:t>user.email</a:t>
            </a:r>
            <a:r>
              <a:rPr lang="en-US" sz="1900" dirty="0">
                <a:solidFill>
                  <a:srgbClr val="212529"/>
                </a:solidFill>
                <a:latin typeface="Open Sans"/>
                <a:ea typeface="Open Sans"/>
                <a:cs typeface="Open Sans"/>
              </a:rPr>
              <a:t> are the two significant settings that set the name and email address of a user.</a:t>
            </a:r>
          </a:p>
          <a:p>
            <a:pPr>
              <a:buChar char="•"/>
            </a:pPr>
            <a:r>
              <a:rPr lang="en-US" sz="1900" b="1" dirty="0">
                <a:solidFill>
                  <a:srgbClr val="212529"/>
                </a:solidFill>
                <a:latin typeface="Open Sans"/>
                <a:ea typeface="Open Sans"/>
                <a:cs typeface="Open Sans"/>
              </a:rPr>
              <a:t>git branch:</a:t>
            </a:r>
            <a:r>
              <a:rPr lang="en-US" sz="1900" dirty="0">
                <a:solidFill>
                  <a:srgbClr val="212529"/>
                </a:solidFill>
                <a:latin typeface="Open Sans"/>
                <a:ea typeface="Open Sans"/>
                <a:cs typeface="Open Sans"/>
              </a:rPr>
              <a:t> This command determines the branch of the local repository and allows you to add or delete a branch.</a:t>
            </a:r>
          </a:p>
          <a:p>
            <a:pPr>
              <a:buChar char="•"/>
            </a:pPr>
            <a:r>
              <a:rPr lang="en-US" sz="1900" b="1" dirty="0">
                <a:solidFill>
                  <a:srgbClr val="212529"/>
                </a:solidFill>
                <a:latin typeface="Open Sans"/>
                <a:ea typeface="Open Sans"/>
                <a:cs typeface="Open Sans"/>
              </a:rPr>
              <a:t>git checkout:</a:t>
            </a:r>
            <a:r>
              <a:rPr lang="en-US" sz="1900" dirty="0">
                <a:solidFill>
                  <a:srgbClr val="212529"/>
                </a:solidFill>
                <a:latin typeface="Open Sans"/>
                <a:ea typeface="Open Sans"/>
                <a:cs typeface="Open Sans"/>
              </a:rPr>
              <a:t> You can use this command to switch to another branch.</a:t>
            </a:r>
          </a:p>
          <a:p>
            <a:pPr>
              <a:buChar char="•"/>
            </a:pPr>
            <a:r>
              <a:rPr lang="en-US" sz="1900" b="1" dirty="0">
                <a:solidFill>
                  <a:srgbClr val="212529"/>
                </a:solidFill>
                <a:latin typeface="Open Sans"/>
                <a:ea typeface="Open Sans"/>
                <a:cs typeface="Open Sans"/>
              </a:rPr>
              <a:t>git merge:</a:t>
            </a:r>
            <a:r>
              <a:rPr lang="en-US" sz="1900" dirty="0">
                <a:solidFill>
                  <a:srgbClr val="212529"/>
                </a:solidFill>
                <a:latin typeface="Open Sans"/>
                <a:ea typeface="Open Sans"/>
                <a:cs typeface="Open Sans"/>
              </a:rPr>
              <a:t> The merge command allows you to integrate two or more branches together. It combines the changes made in the branches.</a:t>
            </a:r>
          </a:p>
        </p:txBody>
      </p:sp>
    </p:spTree>
    <p:extLst>
      <p:ext uri="{BB962C8B-B14F-4D97-AF65-F5344CB8AC3E}">
        <p14:creationId xmlns:p14="http://schemas.microsoft.com/office/powerpoint/2010/main" val="495786898"/>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AccentBoxVTI</vt:lpstr>
      <vt:lpstr>Git Workflow</vt:lpstr>
      <vt:lpstr>Version Control</vt:lpstr>
      <vt:lpstr>Local Version Control Systems</vt:lpstr>
      <vt:lpstr>Centralized Version Control Systems   </vt:lpstr>
      <vt:lpstr>Distributed Version Control Systems     </vt:lpstr>
      <vt:lpstr>Git Architecture</vt:lpstr>
      <vt:lpstr>Git Architecture</vt:lpstr>
      <vt:lpstr>Role of Git in DevOps</vt:lpstr>
      <vt:lpstr>Git Commands</vt:lpstr>
      <vt:lpstr>Git Commands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114</cp:revision>
  <dcterms:created xsi:type="dcterms:W3CDTF">2023-04-03T11:48:15Z</dcterms:created>
  <dcterms:modified xsi:type="dcterms:W3CDTF">2023-04-03T14:25:33Z</dcterms:modified>
</cp:coreProperties>
</file>