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6D74A0-1C44-444F-8A04-46FC8CBF34D8}" v="111" dt="2024-01-05T00:48:54.371"/>
    <p1510:client id="{5834659B-99D7-4C4C-AD05-D8759149F125}" v="54" dt="2024-01-05T00:14:46.1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yagu chandran" userId="16cef061a7f4c944" providerId="Windows Live" clId="Web-{1D6D74A0-1C44-444F-8A04-46FC8CBF34D8}"/>
    <pc:docChg chg="addSld modSld">
      <pc:chgData name="Thiyagu chandran" userId="16cef061a7f4c944" providerId="Windows Live" clId="Web-{1D6D74A0-1C44-444F-8A04-46FC8CBF34D8}" dt="2024-01-05T00:48:54.371" v="106" actId="20577"/>
      <pc:docMkLst>
        <pc:docMk/>
      </pc:docMkLst>
      <pc:sldChg chg="delSp modSp">
        <pc:chgData name="Thiyagu chandran" userId="16cef061a7f4c944" providerId="Windows Live" clId="Web-{1D6D74A0-1C44-444F-8A04-46FC8CBF34D8}" dt="2024-01-05T00:15:28.999" v="3"/>
        <pc:sldMkLst>
          <pc:docMk/>
          <pc:sldMk cId="109857222" sldId="256"/>
        </pc:sldMkLst>
        <pc:spChg chg="mod">
          <ac:chgData name="Thiyagu chandran" userId="16cef061a7f4c944" providerId="Windows Live" clId="Web-{1D6D74A0-1C44-444F-8A04-46FC8CBF34D8}" dt="2024-01-05T00:15:18.545" v="2" actId="20577"/>
          <ac:spMkLst>
            <pc:docMk/>
            <pc:sldMk cId="109857222" sldId="256"/>
            <ac:spMk id="2" creationId="{00000000-0000-0000-0000-000000000000}"/>
          </ac:spMkLst>
        </pc:spChg>
        <pc:spChg chg="del">
          <ac:chgData name="Thiyagu chandran" userId="16cef061a7f4c944" providerId="Windows Live" clId="Web-{1D6D74A0-1C44-444F-8A04-46FC8CBF34D8}" dt="2024-01-05T00:15:28.999" v="3"/>
          <ac:spMkLst>
            <pc:docMk/>
            <pc:sldMk cId="109857222" sldId="256"/>
            <ac:spMk id="3" creationId="{00000000-0000-0000-0000-000000000000}"/>
          </ac:spMkLst>
        </pc:spChg>
      </pc:sldChg>
      <pc:sldChg chg="modSp new">
        <pc:chgData name="Thiyagu chandran" userId="16cef061a7f4c944" providerId="Windows Live" clId="Web-{1D6D74A0-1C44-444F-8A04-46FC8CBF34D8}" dt="2024-01-05T00:45:32.880" v="101" actId="20577"/>
        <pc:sldMkLst>
          <pc:docMk/>
          <pc:sldMk cId="3649257137" sldId="257"/>
        </pc:sldMkLst>
        <pc:spChg chg="mod">
          <ac:chgData name="Thiyagu chandran" userId="16cef061a7f4c944" providerId="Windows Live" clId="Web-{1D6D74A0-1C44-444F-8A04-46FC8CBF34D8}" dt="2024-01-05T00:23:43.047" v="25" actId="20577"/>
          <ac:spMkLst>
            <pc:docMk/>
            <pc:sldMk cId="3649257137" sldId="257"/>
            <ac:spMk id="2" creationId="{1AA9CEDC-2FC1-BF94-08FF-D387D0B4B023}"/>
          </ac:spMkLst>
        </pc:spChg>
        <pc:spChg chg="mod">
          <ac:chgData name="Thiyagu chandran" userId="16cef061a7f4c944" providerId="Windows Live" clId="Web-{1D6D74A0-1C44-444F-8A04-46FC8CBF34D8}" dt="2024-01-05T00:45:32.880" v="101" actId="20577"/>
          <ac:spMkLst>
            <pc:docMk/>
            <pc:sldMk cId="3649257137" sldId="257"/>
            <ac:spMk id="3" creationId="{D73177AB-5C0C-F033-4B18-13727A122075}"/>
          </ac:spMkLst>
        </pc:spChg>
      </pc:sldChg>
      <pc:sldChg chg="modSp new">
        <pc:chgData name="Thiyagu chandran" userId="16cef061a7f4c944" providerId="Windows Live" clId="Web-{1D6D74A0-1C44-444F-8A04-46FC8CBF34D8}" dt="2024-01-05T00:35:36.922" v="70" actId="20577"/>
        <pc:sldMkLst>
          <pc:docMk/>
          <pc:sldMk cId="455956211" sldId="258"/>
        </pc:sldMkLst>
        <pc:spChg chg="mod">
          <ac:chgData name="Thiyagu chandran" userId="16cef061a7f4c944" providerId="Windows Live" clId="Web-{1D6D74A0-1C44-444F-8A04-46FC8CBF34D8}" dt="2024-01-05T00:35:36.922" v="70" actId="20577"/>
          <ac:spMkLst>
            <pc:docMk/>
            <pc:sldMk cId="455956211" sldId="258"/>
            <ac:spMk id="2" creationId="{46BFC21F-7994-5F0E-91F5-9264E8ACAECA}"/>
          </ac:spMkLst>
        </pc:spChg>
        <pc:spChg chg="mod">
          <ac:chgData name="Thiyagu chandran" userId="16cef061a7f4c944" providerId="Windows Live" clId="Web-{1D6D74A0-1C44-444F-8A04-46FC8CBF34D8}" dt="2024-01-05T00:35:31.984" v="69" actId="20577"/>
          <ac:spMkLst>
            <pc:docMk/>
            <pc:sldMk cId="455956211" sldId="258"/>
            <ac:spMk id="3" creationId="{FEAC9CC9-53D6-29A7-EDF9-65919CF937DC}"/>
          </ac:spMkLst>
        </pc:spChg>
      </pc:sldChg>
      <pc:sldChg chg="modSp new">
        <pc:chgData name="Thiyagu chandran" userId="16cef061a7f4c944" providerId="Windows Live" clId="Web-{1D6D74A0-1C44-444F-8A04-46FC8CBF34D8}" dt="2024-01-05T00:48:54.371" v="106" actId="20577"/>
        <pc:sldMkLst>
          <pc:docMk/>
          <pc:sldMk cId="780484019" sldId="259"/>
        </pc:sldMkLst>
        <pc:spChg chg="mod">
          <ac:chgData name="Thiyagu chandran" userId="16cef061a7f4c944" providerId="Windows Live" clId="Web-{1D6D74A0-1C44-444F-8A04-46FC8CBF34D8}" dt="2024-01-05T00:36:14.314" v="76" actId="20577"/>
          <ac:spMkLst>
            <pc:docMk/>
            <pc:sldMk cId="780484019" sldId="259"/>
            <ac:spMk id="2" creationId="{EE638EC8-C79B-DEB8-E2E7-8014FFC7F2B4}"/>
          </ac:spMkLst>
        </pc:spChg>
        <pc:spChg chg="mod">
          <ac:chgData name="Thiyagu chandran" userId="16cef061a7f4c944" providerId="Windows Live" clId="Web-{1D6D74A0-1C44-444F-8A04-46FC8CBF34D8}" dt="2024-01-05T00:48:54.371" v="106" actId="20577"/>
          <ac:spMkLst>
            <pc:docMk/>
            <pc:sldMk cId="780484019" sldId="259"/>
            <ac:spMk id="3" creationId="{9787AE60-00E8-0D4F-48FB-5220BF86CA39}"/>
          </ac:spMkLst>
        </pc:spChg>
      </pc:sldChg>
    </pc:docChg>
  </pc:docChgLst>
  <pc:docChgLst>
    <pc:chgData name="Thiyagu chandran" userId="16cef061a7f4c944" providerId="Windows Live" clId="Web-{5834659B-99D7-4C4C-AD05-D8759149F125}"/>
    <pc:docChg chg="addSld delSld modSld">
      <pc:chgData name="Thiyagu chandran" userId="16cef061a7f4c944" providerId="Windows Live" clId="Web-{5834659B-99D7-4C4C-AD05-D8759149F125}" dt="2024-01-05T00:14:46.184" v="51" actId="20577"/>
      <pc:docMkLst>
        <pc:docMk/>
      </pc:docMkLst>
      <pc:sldChg chg="addSp delSp modSp">
        <pc:chgData name="Thiyagu chandran" userId="16cef061a7f4c944" providerId="Windows Live" clId="Web-{5834659B-99D7-4C4C-AD05-D8759149F125}" dt="2024-01-05T00:14:46.184" v="51" actId="20577"/>
        <pc:sldMkLst>
          <pc:docMk/>
          <pc:sldMk cId="109857222" sldId="256"/>
        </pc:sldMkLst>
        <pc:spChg chg="mod">
          <ac:chgData name="Thiyagu chandran" userId="16cef061a7f4c944" providerId="Windows Live" clId="Web-{5834659B-99D7-4C4C-AD05-D8759149F125}" dt="2024-01-05T00:14:46.184" v="51" actId="20577"/>
          <ac:spMkLst>
            <pc:docMk/>
            <pc:sldMk cId="109857222" sldId="256"/>
            <ac:spMk id="2" creationId="{00000000-0000-0000-0000-000000000000}"/>
          </ac:spMkLst>
        </pc:spChg>
        <pc:spChg chg="add del mod">
          <ac:chgData name="Thiyagu chandran" userId="16cef061a7f4c944" providerId="Windows Live" clId="Web-{5834659B-99D7-4C4C-AD05-D8759149F125}" dt="2024-01-05T00:14:41.887" v="44" actId="20577"/>
          <ac:spMkLst>
            <pc:docMk/>
            <pc:sldMk cId="109857222" sldId="256"/>
            <ac:spMk id="3" creationId="{00000000-0000-0000-0000-000000000000}"/>
          </ac:spMkLst>
        </pc:spChg>
        <pc:spChg chg="add del mod">
          <ac:chgData name="Thiyagu chandran" userId="16cef061a7f4c944" providerId="Windows Live" clId="Web-{5834659B-99D7-4C4C-AD05-D8759149F125}" dt="2024-01-05T00:14:39.730" v="43"/>
          <ac:spMkLst>
            <pc:docMk/>
            <pc:sldMk cId="109857222" sldId="256"/>
            <ac:spMk id="5" creationId="{FCC96757-F204-DDCA-5F85-89205D6A71A3}"/>
          </ac:spMkLst>
        </pc:spChg>
      </pc:sldChg>
      <pc:sldChg chg="add del replId">
        <pc:chgData name="Thiyagu chandran" userId="16cef061a7f4c944" providerId="Windows Live" clId="Web-{5834659B-99D7-4C4C-AD05-D8759149F125}" dt="2024-01-05T00:14:37.605" v="42"/>
        <pc:sldMkLst>
          <pc:docMk/>
          <pc:sldMk cId="3335011540" sldId="2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04/01/2024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04/01/2024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04/01/2024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04/01/2024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04/01/2024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04/01/2024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04/01/2024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04/01/2024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04/01/2024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04/01/2024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04/01/2024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04/01/2024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marketplace.visualstudio.com/azuredevop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learn.microsoft.com/en-us/azure/devops/pipelines/tasks/reference/?view=azure-pipelines&amp;viewFallbackFrom=azure-devops" TargetMode="External"/><Relationship Id="rId2" Type="http://schemas.openxmlformats.org/officeDocument/2006/relationships/hyperlink" Target="https://github.com/microsoft/azure-pipelines-task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ea typeface="Calibri Light"/>
                <a:cs typeface="Calibri Light"/>
              </a:rPr>
              <a:t>Tasks</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9CEDC-2FC1-BF94-08FF-D387D0B4B023}"/>
              </a:ext>
            </a:extLst>
          </p:cNvPr>
          <p:cNvSpPr>
            <a:spLocks noGrp="1"/>
          </p:cNvSpPr>
          <p:nvPr>
            <p:ph type="title"/>
          </p:nvPr>
        </p:nvSpPr>
        <p:spPr>
          <a:xfrm>
            <a:off x="838200" y="365125"/>
            <a:ext cx="10515600" cy="906463"/>
          </a:xfrm>
        </p:spPr>
        <p:txBody>
          <a:bodyPr>
            <a:normAutofit/>
          </a:bodyPr>
          <a:lstStyle/>
          <a:p>
            <a:r>
              <a:rPr lang="en-GB" sz="3200" b="1" dirty="0">
                <a:solidFill>
                  <a:srgbClr val="161616"/>
                </a:solidFill>
                <a:latin typeface="Segoe UI"/>
                <a:cs typeface="Segoe UI"/>
              </a:rPr>
              <a:t>Introduction</a:t>
            </a:r>
          </a:p>
        </p:txBody>
      </p:sp>
      <p:sp>
        <p:nvSpPr>
          <p:cNvPr id="3" name="Content Placeholder 2">
            <a:extLst>
              <a:ext uri="{FF2B5EF4-FFF2-40B4-BE49-F238E27FC236}">
                <a16:creationId xmlns:a16="http://schemas.microsoft.com/office/drawing/2014/main" id="{D73177AB-5C0C-F033-4B18-13727A122075}"/>
              </a:ext>
            </a:extLst>
          </p:cNvPr>
          <p:cNvSpPr>
            <a:spLocks noGrp="1"/>
          </p:cNvSpPr>
          <p:nvPr>
            <p:ph idx="1"/>
          </p:nvPr>
        </p:nvSpPr>
        <p:spPr>
          <a:xfrm>
            <a:off x="838200" y="1533525"/>
            <a:ext cx="10515600" cy="4643438"/>
          </a:xfrm>
        </p:spPr>
        <p:txBody>
          <a:bodyPr vert="horz" lIns="91440" tIns="45720" rIns="91440" bIns="45720" rtlCol="0" anchor="t">
            <a:normAutofit/>
          </a:bodyPr>
          <a:lstStyle/>
          <a:p>
            <a:r>
              <a:rPr lang="en-GB" sz="1200" dirty="0">
                <a:solidFill>
                  <a:srgbClr val="161616"/>
                </a:solidFill>
                <a:latin typeface="Segoe UI"/>
                <a:cs typeface="Segoe UI"/>
              </a:rPr>
              <a:t>A task performs an action in a pipeline. For example, a task can build an app, interact with Azure resources, install a tool, or run a test. Tasks are the building blocks for defining automation in a pipeline.  A task is simply a packaged script or procedure that has been abstracted with a set of inputs.</a:t>
            </a:r>
          </a:p>
          <a:p>
            <a:r>
              <a:rPr lang="en-GB" sz="1200" dirty="0">
                <a:solidFill>
                  <a:srgbClr val="161616"/>
                </a:solidFill>
                <a:latin typeface="Segoe UI"/>
                <a:cs typeface="Segoe UI"/>
              </a:rPr>
              <a:t>When you run a job, all the tasks are run in sequence, one after the other. You can also run the same set of tasks in parallel on multiple agents.</a:t>
            </a:r>
          </a:p>
          <a:p>
            <a:endParaRPr lang="en-GB" sz="1200" dirty="0">
              <a:solidFill>
                <a:srgbClr val="161616"/>
              </a:solidFill>
              <a:latin typeface="Segoe UI"/>
              <a:cs typeface="Segoe UI"/>
            </a:endParaRPr>
          </a:p>
          <a:p>
            <a:pPr marL="0" indent="0">
              <a:buNone/>
            </a:pPr>
            <a:r>
              <a:rPr lang="en-GB" sz="1200" b="1" dirty="0">
                <a:solidFill>
                  <a:srgbClr val="161616"/>
                </a:solidFill>
                <a:latin typeface="Segoe UI"/>
                <a:cs typeface="Segoe UI"/>
              </a:rPr>
              <a:t>Marketplace</a:t>
            </a:r>
            <a:r>
              <a:rPr lang="en-GB" sz="1200" dirty="0">
                <a:solidFill>
                  <a:srgbClr val="161616"/>
                </a:solidFill>
                <a:latin typeface="Segoe UI"/>
                <a:cs typeface="Segoe UI"/>
              </a:rPr>
              <a:t>: </a:t>
            </a:r>
            <a:r>
              <a:rPr lang="en-GB" sz="1200" dirty="0">
                <a:solidFill>
                  <a:srgbClr val="161616"/>
                </a:solidFill>
                <a:ea typeface="+mn-lt"/>
                <a:cs typeface="+mn-lt"/>
                <a:hlinkClick r:id="rId2"/>
              </a:rPr>
              <a:t>Extensions for Visual Studio family of products | Visual Studio Marketplace</a:t>
            </a:r>
            <a:endParaRPr lang="en-GB" sz="1200" dirty="0">
              <a:solidFill>
                <a:srgbClr val="161616"/>
              </a:solidFill>
              <a:latin typeface="Segoe UI"/>
              <a:cs typeface="Segoe UI"/>
            </a:endParaRPr>
          </a:p>
        </p:txBody>
      </p:sp>
    </p:spTree>
    <p:extLst>
      <p:ext uri="{BB962C8B-B14F-4D97-AF65-F5344CB8AC3E}">
        <p14:creationId xmlns:p14="http://schemas.microsoft.com/office/powerpoint/2010/main" val="3649257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FC21F-7994-5F0E-91F5-9264E8ACAECA}"/>
              </a:ext>
            </a:extLst>
          </p:cNvPr>
          <p:cNvSpPr>
            <a:spLocks noGrp="1"/>
          </p:cNvSpPr>
          <p:nvPr>
            <p:ph type="title"/>
          </p:nvPr>
        </p:nvSpPr>
        <p:spPr/>
        <p:txBody>
          <a:bodyPr>
            <a:normAutofit/>
          </a:bodyPr>
          <a:lstStyle/>
          <a:p>
            <a:r>
              <a:rPr lang="en-GB" sz="3600" b="1" dirty="0">
                <a:solidFill>
                  <a:srgbClr val="161616"/>
                </a:solidFill>
                <a:latin typeface="Segoe UI"/>
                <a:cs typeface="Segoe UI"/>
              </a:rPr>
              <a:t>Custom tasks</a:t>
            </a:r>
            <a:endParaRPr lang="en-US" sz="3600">
              <a:cs typeface="Calibri Light"/>
            </a:endParaRPr>
          </a:p>
        </p:txBody>
      </p:sp>
      <p:sp>
        <p:nvSpPr>
          <p:cNvPr id="3" name="Content Placeholder 2">
            <a:extLst>
              <a:ext uri="{FF2B5EF4-FFF2-40B4-BE49-F238E27FC236}">
                <a16:creationId xmlns:a16="http://schemas.microsoft.com/office/drawing/2014/main" id="{FEAC9CC9-53D6-29A7-EDF9-65919CF937DC}"/>
              </a:ext>
            </a:extLst>
          </p:cNvPr>
          <p:cNvSpPr>
            <a:spLocks noGrp="1"/>
          </p:cNvSpPr>
          <p:nvPr>
            <p:ph idx="1"/>
          </p:nvPr>
        </p:nvSpPr>
        <p:spPr/>
        <p:txBody>
          <a:bodyPr vert="horz" lIns="91440" tIns="45720" rIns="91440" bIns="45720" rtlCol="0" anchor="t">
            <a:normAutofit/>
          </a:bodyPr>
          <a:lstStyle/>
          <a:p>
            <a:r>
              <a:rPr lang="en-GB" sz="1200" dirty="0">
                <a:solidFill>
                  <a:srgbClr val="161616"/>
                </a:solidFill>
                <a:latin typeface="Segoe UI"/>
                <a:cs typeface="Segoe UI"/>
              </a:rPr>
              <a:t>In YAML pipelines, you refer to tasks by name. If a name matches both an in-box task and a custom task, the in-box task will take precedence. You can use the task GUID or a fully qualified name for the custom task to avoid this risk</a:t>
            </a:r>
            <a:endParaRPr lang="en-GB" dirty="0"/>
          </a:p>
        </p:txBody>
      </p:sp>
    </p:spTree>
    <p:extLst>
      <p:ext uri="{BB962C8B-B14F-4D97-AF65-F5344CB8AC3E}">
        <p14:creationId xmlns:p14="http://schemas.microsoft.com/office/powerpoint/2010/main" val="455956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8EC8-C79B-DEB8-E2E7-8014FFC7F2B4}"/>
              </a:ext>
            </a:extLst>
          </p:cNvPr>
          <p:cNvSpPr>
            <a:spLocks noGrp="1"/>
          </p:cNvSpPr>
          <p:nvPr>
            <p:ph type="title"/>
          </p:nvPr>
        </p:nvSpPr>
        <p:spPr/>
        <p:txBody>
          <a:bodyPr>
            <a:normAutofit/>
          </a:bodyPr>
          <a:lstStyle/>
          <a:p>
            <a:r>
              <a:rPr lang="en-GB" b="1" dirty="0"/>
              <a:t>Task versions</a:t>
            </a:r>
            <a:endParaRPr lang="en-US" dirty="0">
              <a:cs typeface="Calibri Light" panose="020F0302020204030204"/>
            </a:endParaRPr>
          </a:p>
        </p:txBody>
      </p:sp>
      <p:sp>
        <p:nvSpPr>
          <p:cNvPr id="3" name="Content Placeholder 2">
            <a:extLst>
              <a:ext uri="{FF2B5EF4-FFF2-40B4-BE49-F238E27FC236}">
                <a16:creationId xmlns:a16="http://schemas.microsoft.com/office/drawing/2014/main" id="{9787AE60-00E8-0D4F-48FB-5220BF86CA39}"/>
              </a:ext>
            </a:extLst>
          </p:cNvPr>
          <p:cNvSpPr>
            <a:spLocks noGrp="1"/>
          </p:cNvSpPr>
          <p:nvPr>
            <p:ph idx="1"/>
          </p:nvPr>
        </p:nvSpPr>
        <p:spPr/>
        <p:txBody>
          <a:bodyPr vert="horz" lIns="91440" tIns="45720" rIns="91440" bIns="45720" rtlCol="0" anchor="t">
            <a:normAutofit/>
          </a:bodyPr>
          <a:lstStyle/>
          <a:p>
            <a:r>
              <a:rPr lang="en-GB" sz="1200" dirty="0">
                <a:solidFill>
                  <a:srgbClr val="161616"/>
                </a:solidFill>
                <a:latin typeface="Segoe UI"/>
                <a:cs typeface="Segoe UI"/>
              </a:rPr>
              <a:t>Tasks are versioned, and you must specify the major version of the task used in your pipeline. This can help to prevent issues when new versions of a task are released.</a:t>
            </a:r>
            <a:endParaRPr lang="en-GB" dirty="0">
              <a:solidFill>
                <a:srgbClr val="000000"/>
              </a:solidFill>
              <a:latin typeface="Calibri" panose="020F0502020204030204"/>
              <a:cs typeface="Calibri" panose="020F0502020204030204"/>
            </a:endParaRPr>
          </a:p>
          <a:p>
            <a:r>
              <a:rPr lang="en-GB" sz="1200" dirty="0">
                <a:solidFill>
                  <a:srgbClr val="161616"/>
                </a:solidFill>
                <a:latin typeface="Segoe UI"/>
                <a:cs typeface="Segoe UI"/>
              </a:rPr>
              <a:t>When a new minor version is released (for example, 1.2 to 1.3), your build or release will automatically use the new version. However, if a new major version is released (for example 2.0), your build or release will continue to use the major version you specified until you edit the pipeline and manually change to the new major version. The build or release log will include an alert that a new major version is available.</a:t>
            </a:r>
          </a:p>
          <a:p>
            <a:endParaRPr lang="en-GB" sz="1200" dirty="0">
              <a:solidFill>
                <a:srgbClr val="161616"/>
              </a:solidFill>
              <a:latin typeface="Segoe UI"/>
              <a:cs typeface="Segoe UI"/>
            </a:endParaRPr>
          </a:p>
          <a:p>
            <a:pPr marL="0" indent="0">
              <a:buNone/>
            </a:pPr>
            <a:r>
              <a:rPr lang="en-GB" sz="1200" b="1" dirty="0">
                <a:solidFill>
                  <a:srgbClr val="161616"/>
                </a:solidFill>
                <a:ea typeface="+mn-lt"/>
                <a:cs typeface="+mn-lt"/>
              </a:rPr>
              <a:t>Useful links:</a:t>
            </a:r>
            <a:endParaRPr lang="en-GB" sz="1200" dirty="0">
              <a:solidFill>
                <a:srgbClr val="161616"/>
              </a:solidFill>
              <a:ea typeface="+mn-lt"/>
              <a:cs typeface="+mn-lt"/>
            </a:endParaRPr>
          </a:p>
          <a:p>
            <a:pPr marL="0" indent="0">
              <a:buNone/>
            </a:pPr>
            <a:r>
              <a:rPr lang="en-GB" sz="1200" dirty="0">
                <a:solidFill>
                  <a:srgbClr val="161616"/>
                </a:solidFill>
                <a:ea typeface="+mn-lt"/>
                <a:cs typeface="+mn-lt"/>
                <a:hlinkClick r:id="rId2"/>
              </a:rPr>
              <a:t>https://github.com/microsoft/azure-pipelines-tasks</a:t>
            </a:r>
          </a:p>
          <a:p>
            <a:pPr marL="0" indent="0">
              <a:buNone/>
            </a:pPr>
            <a:r>
              <a:rPr lang="en-GB" sz="1200" dirty="0">
                <a:solidFill>
                  <a:srgbClr val="161616"/>
                </a:solidFill>
                <a:ea typeface="+mn-lt"/>
                <a:cs typeface="+mn-lt"/>
                <a:hlinkClick r:id="rId3"/>
              </a:rPr>
              <a:t>https://learn.microsoft.com/en-us/azure/devops/pipelines/tasks/reference/?view=azure-pipelines&amp;viewFallbackFrom=azure-devops</a:t>
            </a:r>
            <a:endParaRPr lang="en-GB">
              <a:cs typeface="Calibri"/>
            </a:endParaRPr>
          </a:p>
        </p:txBody>
      </p:sp>
    </p:spTree>
    <p:extLst>
      <p:ext uri="{BB962C8B-B14F-4D97-AF65-F5344CB8AC3E}">
        <p14:creationId xmlns:p14="http://schemas.microsoft.com/office/powerpoint/2010/main" val="7804840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Tasks</vt:lpstr>
      <vt:lpstr>Introduction</vt:lpstr>
      <vt:lpstr>Custom tasks</vt:lpstr>
      <vt:lpstr>Task versions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
  <cp:lastModifiedBy/>
  <cp:revision>61</cp:revision>
  <dcterms:created xsi:type="dcterms:W3CDTF">2024-01-05T00:13:33Z</dcterms:created>
  <dcterms:modified xsi:type="dcterms:W3CDTF">2024-01-05T00:48:59Z</dcterms:modified>
</cp:coreProperties>
</file>