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A1B3E-7CBC-4F3D-8451-BA6A914BDDD6}" v="236" dt="2023-12-26T10:20:59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u chandran" userId="16cef061a7f4c944" providerId="Windows Live" clId="Web-{768A1B3E-7CBC-4F3D-8451-BA6A914BDDD6}"/>
    <pc:docChg chg="addSld modSld">
      <pc:chgData name="Thiyagu chandran" userId="16cef061a7f4c944" providerId="Windows Live" clId="Web-{768A1B3E-7CBC-4F3D-8451-BA6A914BDDD6}" dt="2023-12-26T10:20:59.088" v="240" actId="20577"/>
      <pc:docMkLst>
        <pc:docMk/>
      </pc:docMkLst>
      <pc:sldChg chg="delSp modSp">
        <pc:chgData name="Thiyagu chandran" userId="16cef061a7f4c944" providerId="Windows Live" clId="Web-{768A1B3E-7CBC-4F3D-8451-BA6A914BDDD6}" dt="2023-12-26T06:26:34.068" v="51" actId="20577"/>
        <pc:sldMkLst>
          <pc:docMk/>
          <pc:sldMk cId="109857222" sldId="256"/>
        </pc:sldMkLst>
        <pc:spChg chg="mod">
          <ac:chgData name="Thiyagu chandran" userId="16cef061a7f4c944" providerId="Windows Live" clId="Web-{768A1B3E-7CBC-4F3D-8451-BA6A914BDDD6}" dt="2023-12-26T06:26:34.068" v="51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Thiyagu chandran" userId="16cef061a7f4c944" providerId="Windows Live" clId="Web-{768A1B3E-7CBC-4F3D-8451-BA6A914BDDD6}" dt="2023-12-26T06:23:36.046" v="14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Thiyagu chandran" userId="16cef061a7f4c944" providerId="Windows Live" clId="Web-{768A1B3E-7CBC-4F3D-8451-BA6A914BDDD6}" dt="2023-12-26T07:03:34.470" v="63" actId="20577"/>
        <pc:sldMkLst>
          <pc:docMk/>
          <pc:sldMk cId="1384292545" sldId="257"/>
        </pc:sldMkLst>
        <pc:spChg chg="mod">
          <ac:chgData name="Thiyagu chandran" userId="16cef061a7f4c944" providerId="Windows Live" clId="Web-{768A1B3E-7CBC-4F3D-8451-BA6A914BDDD6}" dt="2023-12-26T06:26:10.629" v="46" actId="20577"/>
          <ac:spMkLst>
            <pc:docMk/>
            <pc:sldMk cId="1384292545" sldId="257"/>
            <ac:spMk id="2" creationId="{338BC117-3DC8-B3BA-147F-3639E84AA439}"/>
          </ac:spMkLst>
        </pc:spChg>
        <pc:spChg chg="mod">
          <ac:chgData name="Thiyagu chandran" userId="16cef061a7f4c944" providerId="Windows Live" clId="Web-{768A1B3E-7CBC-4F3D-8451-BA6A914BDDD6}" dt="2023-12-26T06:26:19.114" v="47" actId="20577"/>
          <ac:spMkLst>
            <pc:docMk/>
            <pc:sldMk cId="1384292545" sldId="257"/>
            <ac:spMk id="3" creationId="{273EE46C-2E8F-27A7-2372-23DD5A7B58E8}"/>
          </ac:spMkLst>
        </pc:spChg>
        <pc:spChg chg="add mod">
          <ac:chgData name="Thiyagu chandran" userId="16cef061a7f4c944" providerId="Windows Live" clId="Web-{768A1B3E-7CBC-4F3D-8451-BA6A914BDDD6}" dt="2023-12-26T07:03:34.470" v="63" actId="20577"/>
          <ac:spMkLst>
            <pc:docMk/>
            <pc:sldMk cId="1384292545" sldId="257"/>
            <ac:spMk id="4" creationId="{1CBC146D-8EF8-55CE-A29B-93A3A5555BD4}"/>
          </ac:spMkLst>
        </pc:spChg>
      </pc:sldChg>
      <pc:sldChg chg="addSp delSp modSp add replId">
        <pc:chgData name="Thiyagu chandran" userId="16cef061a7f4c944" providerId="Windows Live" clId="Web-{768A1B3E-7CBC-4F3D-8451-BA6A914BDDD6}" dt="2023-12-26T10:05:17.671" v="237" actId="14100"/>
        <pc:sldMkLst>
          <pc:docMk/>
          <pc:sldMk cId="3995984826" sldId="258"/>
        </pc:sldMkLst>
        <pc:spChg chg="mod">
          <ac:chgData name="Thiyagu chandran" userId="16cef061a7f4c944" providerId="Windows Live" clId="Web-{768A1B3E-7CBC-4F3D-8451-BA6A914BDDD6}" dt="2023-12-26T07:28:41.419" v="214" actId="20577"/>
          <ac:spMkLst>
            <pc:docMk/>
            <pc:sldMk cId="3995984826" sldId="258"/>
            <ac:spMk id="2" creationId="{77291C2B-BBE5-1730-D845-059AD956A404}"/>
          </ac:spMkLst>
        </pc:spChg>
        <pc:spChg chg="mod">
          <ac:chgData name="Thiyagu chandran" userId="16cef061a7f4c944" providerId="Windows Live" clId="Web-{768A1B3E-7CBC-4F3D-8451-BA6A914BDDD6}" dt="2023-12-26T07:25:02.319" v="204" actId="14100"/>
          <ac:spMkLst>
            <pc:docMk/>
            <pc:sldMk cId="3995984826" sldId="258"/>
            <ac:spMk id="3" creationId="{F21A9B44-D3BD-DB8E-1C6C-DCFC0EC621EC}"/>
          </ac:spMkLst>
        </pc:spChg>
        <pc:spChg chg="del">
          <ac:chgData name="Thiyagu chandran" userId="16cef061a7f4c944" providerId="Windows Live" clId="Web-{768A1B3E-7CBC-4F3D-8451-BA6A914BDDD6}" dt="2023-12-26T07:05:05.723" v="76"/>
          <ac:spMkLst>
            <pc:docMk/>
            <pc:sldMk cId="3995984826" sldId="258"/>
            <ac:spMk id="4" creationId="{922129CC-AD2E-A137-F2A5-84A82EB985B8}"/>
          </ac:spMkLst>
        </pc:spChg>
        <pc:spChg chg="add del mod">
          <ac:chgData name="Thiyagu chandran" userId="16cef061a7f4c944" providerId="Windows Live" clId="Web-{768A1B3E-7CBC-4F3D-8451-BA6A914BDDD6}" dt="2023-12-26T07:08:02.853" v="116"/>
          <ac:spMkLst>
            <pc:docMk/>
            <pc:sldMk cId="3995984826" sldId="258"/>
            <ac:spMk id="5" creationId="{F80A02F1-7F40-B9DB-CDB5-0B191B978717}"/>
          </ac:spMkLst>
        </pc:spChg>
        <pc:spChg chg="add mod">
          <ac:chgData name="Thiyagu chandran" userId="16cef061a7f4c944" providerId="Windows Live" clId="Web-{768A1B3E-7CBC-4F3D-8451-BA6A914BDDD6}" dt="2023-12-26T10:05:17.671" v="237" actId="14100"/>
          <ac:spMkLst>
            <pc:docMk/>
            <pc:sldMk cId="3995984826" sldId="258"/>
            <ac:spMk id="7" creationId="{D68BB596-DBA5-A451-BFA6-E6A0D8370070}"/>
          </ac:spMkLst>
        </pc:spChg>
      </pc:sldChg>
      <pc:sldChg chg="modSp new">
        <pc:chgData name="Thiyagu chandran" userId="16cef061a7f4c944" providerId="Windows Live" clId="Web-{768A1B3E-7CBC-4F3D-8451-BA6A914BDDD6}" dt="2023-12-26T10:20:59.088" v="240" actId="20577"/>
        <pc:sldMkLst>
          <pc:docMk/>
          <pc:sldMk cId="259495833" sldId="259"/>
        </pc:sldMkLst>
        <pc:spChg chg="mod">
          <ac:chgData name="Thiyagu chandran" userId="16cef061a7f4c944" providerId="Windows Live" clId="Web-{768A1B3E-7CBC-4F3D-8451-BA6A914BDDD6}" dt="2023-12-26T07:53:43.686" v="222" actId="20577"/>
          <ac:spMkLst>
            <pc:docMk/>
            <pc:sldMk cId="259495833" sldId="259"/>
            <ac:spMk id="2" creationId="{9F98299E-A5F5-43E6-0ED7-3ED19CCF88C2}"/>
          </ac:spMkLst>
        </pc:spChg>
        <pc:spChg chg="mod">
          <ac:chgData name="Thiyagu chandran" userId="16cef061a7f4c944" providerId="Windows Live" clId="Web-{768A1B3E-7CBC-4F3D-8451-BA6A914BDDD6}" dt="2023-12-26T10:20:59.088" v="240" actId="20577"/>
          <ac:spMkLst>
            <pc:docMk/>
            <pc:sldMk cId="259495833" sldId="259"/>
            <ac:spMk id="3" creationId="{3ED40B2B-0EA8-D132-8A3C-E5FA518461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Calibri Light"/>
                <a:cs typeface="Calibri Light"/>
              </a:rPr>
              <a:t>Template Expressions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C117-3DC8-B3BA-147F-3639E84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Calibri Light"/>
                <a:cs typeface="Calibri Light"/>
              </a:rPr>
              <a:t>Template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E46C-2E8F-27A7-2372-23DD5A7B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You can use template expressions to specify how values are dynamically resolved during pipeline initialization. </a:t>
            </a:r>
            <a:endParaRPr lang="en-GB">
              <a:solidFill>
                <a:srgbClr val="000000"/>
              </a:solidFill>
              <a:latin typeface="Segoe UI"/>
              <a:ea typeface="Calibri"/>
              <a:cs typeface="Calibri"/>
            </a:endParaRPr>
          </a:p>
          <a:p>
            <a:r>
              <a:rPr lang="en-GB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Wrap your template expression inside this syntax: </a:t>
            </a:r>
            <a:r>
              <a:rPr lang="en-GB" dirty="0">
                <a:solidFill>
                  <a:srgbClr val="FF0000"/>
                </a:solidFill>
                <a:latin typeface="Segoe UI"/>
                <a:ea typeface="Calibri"/>
                <a:cs typeface="Calibri"/>
              </a:rPr>
              <a:t>${{ }}</a:t>
            </a:r>
            <a:endParaRPr lang="en-GB">
              <a:solidFill>
                <a:srgbClr val="FF0000"/>
              </a:solidFill>
              <a:latin typeface="Segoe UI"/>
              <a:ea typeface="Calibri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C146D-8EF8-55CE-A29B-93A3A5555BD4}"/>
              </a:ext>
            </a:extLst>
          </p:cNvPr>
          <p:cNvSpPr txBox="1"/>
          <p:nvPr/>
        </p:nvSpPr>
        <p:spPr>
          <a:xfrm>
            <a:off x="1043796" y="4206815"/>
            <a:ext cx="960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Consolas"/>
                <a:cs typeface="Segoe UI"/>
              </a:rPr>
              <a:t>Expressions are only expanded for </a:t>
            </a:r>
            <a:r>
              <a:rPr lang="en-US" i="1" dirty="0">
                <a:latin typeface="Consolas"/>
              </a:rPr>
              <a:t>stages</a:t>
            </a:r>
            <a:r>
              <a:rPr lang="en-US" i="1" dirty="0">
                <a:solidFill>
                  <a:srgbClr val="161616"/>
                </a:solidFill>
                <a:latin typeface="Consolas"/>
                <a:cs typeface="Segoe UI"/>
              </a:rPr>
              <a:t>, </a:t>
            </a:r>
            <a:r>
              <a:rPr lang="en-US" i="1" dirty="0">
                <a:latin typeface="Consolas"/>
              </a:rPr>
              <a:t>jobs</a:t>
            </a:r>
            <a:r>
              <a:rPr lang="en-US" i="1" dirty="0">
                <a:solidFill>
                  <a:srgbClr val="161616"/>
                </a:solidFill>
                <a:latin typeface="Consolas"/>
                <a:cs typeface="Segoe UI"/>
              </a:rPr>
              <a:t>, </a:t>
            </a:r>
            <a:r>
              <a:rPr lang="en-US" i="1" dirty="0">
                <a:latin typeface="Consolas"/>
              </a:rPr>
              <a:t>steps</a:t>
            </a:r>
            <a:r>
              <a:rPr lang="en-US" i="1" dirty="0">
                <a:solidFill>
                  <a:srgbClr val="161616"/>
                </a:solidFill>
                <a:latin typeface="Consolas"/>
                <a:cs typeface="Segoe UI"/>
              </a:rPr>
              <a:t>, and </a:t>
            </a:r>
            <a:r>
              <a:rPr lang="en-US" i="1" dirty="0">
                <a:latin typeface="Consolas"/>
              </a:rPr>
              <a:t>containers</a:t>
            </a:r>
            <a:r>
              <a:rPr lang="en-US" i="1" dirty="0">
                <a:solidFill>
                  <a:srgbClr val="161616"/>
                </a:solidFill>
                <a:latin typeface="Consolas"/>
                <a:cs typeface="Segoe UI"/>
              </a:rPr>
              <a:t> (inside </a:t>
            </a:r>
            <a:r>
              <a:rPr lang="en-US" i="1" dirty="0">
                <a:latin typeface="Consolas"/>
              </a:rPr>
              <a:t>resources</a:t>
            </a:r>
            <a:r>
              <a:rPr lang="en-US" dirty="0">
                <a:solidFill>
                  <a:srgbClr val="161616"/>
                </a:solidFill>
                <a:latin typeface="Consolas"/>
                <a:cs typeface="Segoe UI"/>
              </a:rPr>
              <a:t>). You cannot use an expression inside </a:t>
            </a:r>
            <a:r>
              <a:rPr lang="en-US" i="1" dirty="0">
                <a:latin typeface="Consolas"/>
              </a:rPr>
              <a:t>trigger</a:t>
            </a:r>
            <a:r>
              <a:rPr lang="en-US" i="1" dirty="0">
                <a:solidFill>
                  <a:srgbClr val="161616"/>
                </a:solidFill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161616"/>
                </a:solidFill>
                <a:latin typeface="Consolas"/>
                <a:cs typeface="Segoe UI"/>
              </a:rPr>
              <a:t>or a </a:t>
            </a:r>
            <a:r>
              <a:rPr lang="en-US" i="1" dirty="0">
                <a:solidFill>
                  <a:srgbClr val="161616"/>
                </a:solidFill>
                <a:latin typeface="Consolas"/>
                <a:cs typeface="Segoe UI"/>
              </a:rPr>
              <a:t>resource</a:t>
            </a:r>
            <a:r>
              <a:rPr lang="en-US" dirty="0">
                <a:solidFill>
                  <a:srgbClr val="161616"/>
                </a:solidFill>
                <a:latin typeface="Consolas"/>
                <a:cs typeface="Segoe UI"/>
              </a:rPr>
              <a:t> like </a:t>
            </a:r>
            <a:r>
              <a:rPr lang="en-US" i="1" dirty="0">
                <a:latin typeface="Consolas"/>
              </a:rPr>
              <a:t>repositories</a:t>
            </a:r>
            <a:r>
              <a:rPr lang="en-US" dirty="0">
                <a:solidFill>
                  <a:srgbClr val="161616"/>
                </a:solidFill>
                <a:latin typeface="Consolas"/>
                <a:cs typeface="Segoe UI"/>
              </a:rPr>
              <a:t>.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429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DC053-70C2-D29E-CB43-849664D2C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1C2B-BBE5-1730-D845-059AD956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84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Calibri Light"/>
                <a:cs typeface="Calibri Light"/>
              </a:rPr>
              <a:t>Template Expression Functions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Calibri Light"/>
                <a:cs typeface="Calibri Light"/>
              </a:rPr>
              <a:t>(built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9B44-D3BD-DB8E-1C6C-DCFC0EC6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965"/>
            <a:ext cx="4232695" cy="45526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 dirty="0">
                <a:solidFill>
                  <a:srgbClr val="161616"/>
                </a:solidFill>
                <a:latin typeface="Segoe UI"/>
                <a:cs typeface="Segoe UI"/>
              </a:rPr>
              <a:t>and</a:t>
            </a:r>
            <a:endParaRPr lang="en-GB" sz="1800">
              <a:latin typeface="Segoe UI"/>
              <a:cs typeface="Segoe UI"/>
            </a:endParaRP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coalesce</a:t>
            </a: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contains</a:t>
            </a:r>
          </a:p>
          <a:p>
            <a:r>
              <a:rPr lang="en-GB" sz="1800" err="1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containsValue</a:t>
            </a:r>
            <a:endParaRPr lang="en-GB" sz="180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r>
              <a:rPr lang="en-GB" sz="1800" err="1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convertToJson</a:t>
            </a:r>
            <a:endParaRPr lang="en-GB" sz="180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counter</a:t>
            </a:r>
          </a:p>
          <a:p>
            <a:r>
              <a:rPr lang="en-GB" sz="1800" err="1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endsWith</a:t>
            </a:r>
            <a:endParaRPr lang="en-GB" sz="180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r>
              <a:rPr lang="en-GB" sz="1800" err="1"/>
              <a:t>eq</a:t>
            </a:r>
            <a:endParaRPr lang="en-US" sz="1800">
              <a:ea typeface="Calibri"/>
              <a:cs typeface="Calibri"/>
            </a:endParaRP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format</a:t>
            </a:r>
          </a:p>
          <a:p>
            <a:r>
              <a:rPr lang="en-GB" sz="1800" err="1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ge</a:t>
            </a:r>
            <a:endParaRPr lang="en-GB" sz="180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in</a:t>
            </a: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Join</a:t>
            </a: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le</a:t>
            </a:r>
          </a:p>
          <a:p>
            <a:endParaRPr lang="en-GB" sz="1800" dirty="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endParaRPr lang="en-GB" sz="1800" dirty="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8BB596-DBA5-A451-BFA6-E6A0D8370070}"/>
              </a:ext>
            </a:extLst>
          </p:cNvPr>
          <p:cNvSpPr txBox="1">
            <a:spLocks/>
          </p:cNvSpPr>
          <p:nvPr/>
        </p:nvSpPr>
        <p:spPr>
          <a:xfrm>
            <a:off x="6008298" y="1604214"/>
            <a:ext cx="4232695" cy="4566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length</a:t>
            </a:r>
            <a:endParaRPr lang="en-US" sz="1800">
              <a:ea typeface="Calibri"/>
              <a:cs typeface="Calibri"/>
            </a:endParaRP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lower</a:t>
            </a:r>
          </a:p>
          <a:p>
            <a:r>
              <a:rPr lang="en-GB" sz="1800" dirty="0" err="1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lt</a:t>
            </a:r>
            <a:endParaRPr lang="en-GB" sz="1800" dirty="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ne</a:t>
            </a:r>
          </a:p>
          <a:p>
            <a:r>
              <a:rPr lang="en-GB" sz="1800" dirty="0"/>
              <a:t>not</a:t>
            </a:r>
            <a:endParaRPr lang="en-US" sz="1800">
              <a:ea typeface="Calibri"/>
              <a:cs typeface="Calibri"/>
            </a:endParaRPr>
          </a:p>
          <a:p>
            <a:r>
              <a:rPr lang="en-GB" sz="1800" dirty="0" err="1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notIn</a:t>
            </a:r>
            <a:endParaRPr lang="en-GB" sz="1800" dirty="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or</a:t>
            </a: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replace</a:t>
            </a: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split</a:t>
            </a:r>
          </a:p>
          <a:p>
            <a:r>
              <a:rPr lang="en-GB" sz="1800" dirty="0" err="1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startsWith</a:t>
            </a:r>
            <a:endParaRPr lang="en-GB" sz="1800" dirty="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r>
              <a:rPr lang="en-GB" sz="1800" dirty="0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upper</a:t>
            </a:r>
          </a:p>
          <a:p>
            <a:r>
              <a:rPr lang="en-GB" sz="1800" dirty="0" err="1">
                <a:solidFill>
                  <a:srgbClr val="161616"/>
                </a:solidFill>
                <a:latin typeface="Segoe UI"/>
                <a:ea typeface="Calibri"/>
                <a:cs typeface="Segoe UI"/>
              </a:rPr>
              <a:t>xor</a:t>
            </a:r>
            <a:endParaRPr lang="en-GB" sz="1800" dirty="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endParaRPr lang="en-GB" sz="1800" dirty="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endParaRPr lang="en-GB" sz="1800" dirty="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  <a:p>
            <a:endParaRPr lang="en-GB" sz="1800" dirty="0">
              <a:solidFill>
                <a:srgbClr val="161616"/>
              </a:solidFill>
              <a:latin typeface="Segoe UI"/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959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299E-A5F5-43E6-0ED7-3ED19CCF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Template expression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0B2B-0EA8-D132-8A3C-E5FA5184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161616"/>
                </a:solidFill>
                <a:latin typeface="Segoe UI"/>
                <a:cs typeface="Segoe UI"/>
              </a:rPr>
              <a:t>Format</a:t>
            </a:r>
            <a:endParaRPr lang="en-GB">
              <a:solidFill>
                <a:srgbClr val="000000"/>
              </a:solidFill>
              <a:latin typeface="Segoe UI"/>
              <a:cs typeface="Calibri" panose="020F0502020204030204"/>
            </a:endParaRPr>
          </a:p>
          <a:p>
            <a:r>
              <a:rPr lang="en-GB" dirty="0">
                <a:solidFill>
                  <a:srgbClr val="161616"/>
                </a:solidFill>
                <a:latin typeface="Segoe UI"/>
                <a:cs typeface="Segoe UI"/>
              </a:rPr>
              <a:t>Coalesce</a:t>
            </a:r>
          </a:p>
          <a:p>
            <a:r>
              <a:rPr lang="en-GB" dirty="0">
                <a:solidFill>
                  <a:srgbClr val="161616"/>
                </a:solidFill>
                <a:latin typeface="Segoe UI"/>
                <a:cs typeface="Segoe UI"/>
              </a:rPr>
              <a:t>Insertion</a:t>
            </a:r>
            <a:endParaRPr lang="en-GB">
              <a:solidFill>
                <a:srgbClr val="161616"/>
              </a:solidFill>
              <a:latin typeface="Segoe UI"/>
              <a:cs typeface="Segoe UI"/>
            </a:endParaRPr>
          </a:p>
          <a:p>
            <a:r>
              <a:rPr lang="en-GB" dirty="0">
                <a:latin typeface="Segoe UI"/>
                <a:cs typeface="Segoe UI"/>
              </a:rPr>
              <a:t>Conditional insertion</a:t>
            </a:r>
            <a:endParaRPr lang="en-GB" dirty="0">
              <a:solidFill>
                <a:srgbClr val="161616"/>
              </a:solidFill>
              <a:latin typeface="Segoe UI"/>
              <a:cs typeface="Segoe UI"/>
            </a:endParaRPr>
          </a:p>
          <a:p>
            <a:r>
              <a:rPr lang="en-US" dirty="0">
                <a:latin typeface="Segoe UI"/>
                <a:cs typeface="Segoe UI"/>
              </a:rPr>
              <a:t>Iterative insertion</a:t>
            </a:r>
            <a:endParaRPr lang="en-US">
              <a:latin typeface="Segoe UI"/>
              <a:cs typeface="Segoe UI"/>
            </a:endParaRPr>
          </a:p>
          <a:p>
            <a:r>
              <a:rPr lang="en-US" dirty="0">
                <a:latin typeface="Segoe UI"/>
                <a:cs typeface="Segoe UI"/>
              </a:rPr>
              <a:t>Escape a value</a:t>
            </a:r>
            <a:br>
              <a:rPr lang="en-US" dirty="0">
                <a:latin typeface="Segoe UI"/>
              </a:rPr>
            </a:br>
            <a:br>
              <a:rPr lang="en-US" dirty="0">
                <a:latin typeface="Segoe UI"/>
              </a:rPr>
            </a:br>
            <a:endParaRPr lang="en-US">
              <a:latin typeface="Segoe UI"/>
              <a:cs typeface="Calibri"/>
            </a:endParaRPr>
          </a:p>
          <a:p>
            <a:endParaRPr lang="en-GB" dirty="0">
              <a:latin typeface="Segoe 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9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Template Expressions</vt:lpstr>
      <vt:lpstr>Template Expressions</vt:lpstr>
      <vt:lpstr>Template Expression Functions (built in)</vt:lpstr>
      <vt:lpstr>Template expression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</cp:revision>
  <dcterms:created xsi:type="dcterms:W3CDTF">2023-12-26T06:23:10Z</dcterms:created>
  <dcterms:modified xsi:type="dcterms:W3CDTF">2023-12-26T10:20:59Z</dcterms:modified>
</cp:coreProperties>
</file>