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275E0-5C9C-48C8-AA4F-33244DFDCCC7}" v="141" dt="2023-12-12T10:58:2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0E6275E0-5C9C-48C8-AA4F-33244DFDCCC7}"/>
    <pc:docChg chg="addSld delSld modSld">
      <pc:chgData name="Thiyagu chandran" userId="16cef061a7f4c944" providerId="Windows Live" clId="Web-{0E6275E0-5C9C-48C8-AA4F-33244DFDCCC7}" dt="2023-12-12T10:58:23.936" v="128" actId="20577"/>
      <pc:docMkLst>
        <pc:docMk/>
      </pc:docMkLst>
      <pc:sldChg chg="modSp">
        <pc:chgData name="Thiyagu chandran" userId="16cef061a7f4c944" providerId="Windows Live" clId="Web-{0E6275E0-5C9C-48C8-AA4F-33244DFDCCC7}" dt="2023-12-12T08:03:32.410" v="40" actId="20577"/>
        <pc:sldMkLst>
          <pc:docMk/>
          <pc:sldMk cId="109857222" sldId="256"/>
        </pc:sldMkLst>
        <pc:spChg chg="mod">
          <ac:chgData name="Thiyagu chandran" userId="16cef061a7f4c944" providerId="Windows Live" clId="Web-{0E6275E0-5C9C-48C8-AA4F-33244DFDCCC7}" dt="2023-12-12T08:02:49.158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hiyagu chandran" userId="16cef061a7f4c944" providerId="Windows Live" clId="Web-{0E6275E0-5C9C-48C8-AA4F-33244DFDCCC7}" dt="2023-12-12T08:03:32.410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hiyagu chandran" userId="16cef061a7f4c944" providerId="Windows Live" clId="Web-{0E6275E0-5C9C-48C8-AA4F-33244DFDCCC7}" dt="2023-12-12T08:09:43.096" v="94" actId="20577"/>
        <pc:sldMkLst>
          <pc:docMk/>
          <pc:sldMk cId="1304385961" sldId="257"/>
        </pc:sldMkLst>
        <pc:spChg chg="mod">
          <ac:chgData name="Thiyagu chandran" userId="16cef061a7f4c944" providerId="Windows Live" clId="Web-{0E6275E0-5C9C-48C8-AA4F-33244DFDCCC7}" dt="2023-12-12T08:09:43.096" v="94" actId="20577"/>
          <ac:spMkLst>
            <pc:docMk/>
            <pc:sldMk cId="1304385961" sldId="257"/>
            <ac:spMk id="2" creationId="{818A825B-55CA-29AC-C9E3-A056F3ABBDAE}"/>
          </ac:spMkLst>
        </pc:spChg>
        <pc:spChg chg="mod">
          <ac:chgData name="Thiyagu chandran" userId="16cef061a7f4c944" providerId="Windows Live" clId="Web-{0E6275E0-5C9C-48C8-AA4F-33244DFDCCC7}" dt="2023-12-12T08:09:40.330" v="93" actId="1076"/>
          <ac:spMkLst>
            <pc:docMk/>
            <pc:sldMk cId="1304385961" sldId="257"/>
            <ac:spMk id="3" creationId="{58F80A80-59EB-65D8-B830-A8DBBAEC99AB}"/>
          </ac:spMkLst>
        </pc:spChg>
      </pc:sldChg>
      <pc:sldChg chg="modSp add replId">
        <pc:chgData name="Thiyagu chandran" userId="16cef061a7f4c944" providerId="Windows Live" clId="Web-{0E6275E0-5C9C-48C8-AA4F-33244DFDCCC7}" dt="2023-12-12T08:09:54.612" v="95" actId="20577"/>
        <pc:sldMkLst>
          <pc:docMk/>
          <pc:sldMk cId="3784986479" sldId="258"/>
        </pc:sldMkLst>
        <pc:spChg chg="mod">
          <ac:chgData name="Thiyagu chandran" userId="16cef061a7f4c944" providerId="Windows Live" clId="Web-{0E6275E0-5C9C-48C8-AA4F-33244DFDCCC7}" dt="2023-12-12T08:07:50.060" v="84" actId="20577"/>
          <ac:spMkLst>
            <pc:docMk/>
            <pc:sldMk cId="3784986479" sldId="258"/>
            <ac:spMk id="2" creationId="{818A825B-55CA-29AC-C9E3-A056F3ABBDAE}"/>
          </ac:spMkLst>
        </pc:spChg>
        <pc:spChg chg="mod">
          <ac:chgData name="Thiyagu chandran" userId="16cef061a7f4c944" providerId="Windows Live" clId="Web-{0E6275E0-5C9C-48C8-AA4F-33244DFDCCC7}" dt="2023-12-12T08:09:54.612" v="95" actId="20577"/>
          <ac:spMkLst>
            <pc:docMk/>
            <pc:sldMk cId="3784986479" sldId="258"/>
            <ac:spMk id="3" creationId="{58F80A80-59EB-65D8-B830-A8DBBAEC99AB}"/>
          </ac:spMkLst>
        </pc:spChg>
      </pc:sldChg>
      <pc:sldChg chg="addSp modSp add replId">
        <pc:chgData name="Thiyagu chandran" userId="16cef061a7f4c944" providerId="Windows Live" clId="Web-{0E6275E0-5C9C-48C8-AA4F-33244DFDCCC7}" dt="2023-12-12T10:58:23.936" v="128" actId="20577"/>
        <pc:sldMkLst>
          <pc:docMk/>
          <pc:sldMk cId="33404270" sldId="259"/>
        </pc:sldMkLst>
        <pc:spChg chg="mod">
          <ac:chgData name="Thiyagu chandran" userId="16cef061a7f4c944" providerId="Windows Live" clId="Web-{0E6275E0-5C9C-48C8-AA4F-33244DFDCCC7}" dt="2023-12-12T08:11:21.600" v="112" actId="14100"/>
          <ac:spMkLst>
            <pc:docMk/>
            <pc:sldMk cId="33404270" sldId="259"/>
            <ac:spMk id="2" creationId="{818A825B-55CA-29AC-C9E3-A056F3ABBDAE}"/>
          </ac:spMkLst>
        </pc:spChg>
        <pc:spChg chg="mod">
          <ac:chgData name="Thiyagu chandran" userId="16cef061a7f4c944" providerId="Windows Live" clId="Web-{0E6275E0-5C9C-48C8-AA4F-33244DFDCCC7}" dt="2023-12-12T08:11:13.178" v="111" actId="20577"/>
          <ac:spMkLst>
            <pc:docMk/>
            <pc:sldMk cId="33404270" sldId="259"/>
            <ac:spMk id="3" creationId="{58F80A80-59EB-65D8-B830-A8DBBAEC99AB}"/>
          </ac:spMkLst>
        </pc:spChg>
        <pc:spChg chg="add mod">
          <ac:chgData name="Thiyagu chandran" userId="16cef061a7f4c944" providerId="Windows Live" clId="Web-{0E6275E0-5C9C-48C8-AA4F-33244DFDCCC7}" dt="2023-12-12T10:58:23.936" v="128" actId="20577"/>
          <ac:spMkLst>
            <pc:docMk/>
            <pc:sldMk cId="33404270" sldId="259"/>
            <ac:spMk id="4" creationId="{82009B3A-9DE1-4A79-9506-4D3693A206A1}"/>
          </ac:spMkLst>
        </pc:spChg>
      </pc:sldChg>
      <pc:sldChg chg="new del">
        <pc:chgData name="Thiyagu chandran" userId="16cef061a7f4c944" providerId="Windows Live" clId="Web-{0E6275E0-5C9C-48C8-AA4F-33244DFDCCC7}" dt="2023-12-12T08:10:05.050" v="97"/>
        <pc:sldMkLst>
          <pc:docMk/>
          <pc:sldMk cId="377344171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Templates – Azure Pipelines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8943"/>
            <a:ext cx="9144000" cy="146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4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Includes Templates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25B-55CA-29AC-C9E3-A056F3AB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4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Templates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0A80-59EB-65D8-B830-A8DBBAEC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394304"/>
            <a:ext cx="11105071" cy="55877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Templates let you define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Segoe UI"/>
                <a:cs typeface="Segoe UI"/>
              </a:rPr>
              <a:t> </a:t>
            </a:r>
            <a:r>
              <a:rPr lang="en-GB" sz="2400" dirty="0">
                <a:solidFill>
                  <a:srgbClr val="C23C50"/>
                </a:solidFill>
                <a:latin typeface="Segoe UI"/>
                <a:cs typeface="Segoe UI"/>
              </a:rPr>
              <a:t>reusable content, logic, and parameters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 in YAML pipelines</a:t>
            </a:r>
          </a:p>
          <a:p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Templates can help you speed up development. For example, you can have a </a:t>
            </a:r>
            <a:r>
              <a:rPr lang="en-GB" sz="2400" dirty="0">
                <a:solidFill>
                  <a:srgbClr val="C23C50"/>
                </a:solidFill>
                <a:latin typeface="Segoe UI"/>
                <a:cs typeface="Segoe UI"/>
              </a:rPr>
              <a:t>series of the same tasks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 in a template and then include the template multiple times in different stages of your YAML pipeline.</a:t>
            </a:r>
          </a:p>
          <a:p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Templates can also help you secure your pipeline. When a template controls what is allowed in a pipeline, the </a:t>
            </a:r>
            <a:r>
              <a:rPr lang="en-GB" sz="2400" dirty="0">
                <a:solidFill>
                  <a:srgbClr val="C23C50"/>
                </a:solidFill>
                <a:latin typeface="Segoe UI"/>
                <a:cs typeface="Segoe UI"/>
              </a:rPr>
              <a:t>template defines logic that another file must follow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. For example, you may want to restrict what tasks are allowed to run. For that scenario, you can use template to prevent someone from successfully running a task that violates your organization's security policies.</a:t>
            </a:r>
          </a:p>
          <a:p>
            <a:endParaRPr lang="en-GB" sz="24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043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25B-55CA-29AC-C9E3-A056F3AB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941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Types of Templates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0A80-59EB-65D8-B830-A8DBBAEC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178644"/>
            <a:ext cx="11105071" cy="5587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There are two types of templates: includes and extends.</a:t>
            </a:r>
          </a:p>
          <a:p>
            <a:pPr marL="0" indent="0">
              <a:buNone/>
            </a:pPr>
            <a:endParaRPr lang="en-GB" sz="2400" dirty="0">
              <a:solidFill>
                <a:srgbClr val="161616"/>
              </a:solidFill>
              <a:latin typeface="Segoe UI"/>
              <a:cs typeface="Segoe UI"/>
            </a:endParaRPr>
          </a:p>
          <a:p>
            <a:r>
              <a:rPr lang="en-GB" sz="2400" b="1" dirty="0">
                <a:solidFill>
                  <a:srgbClr val="161616"/>
                </a:solidFill>
                <a:latin typeface="Segoe UI"/>
                <a:cs typeface="Segoe UI"/>
              </a:rPr>
              <a:t>Includes templates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 let you </a:t>
            </a:r>
            <a:r>
              <a:rPr lang="en-GB" sz="2400" dirty="0">
                <a:solidFill>
                  <a:srgbClr val="C23C50"/>
                </a:solidFill>
                <a:latin typeface="Segoe UI"/>
                <a:cs typeface="Segoe UI"/>
              </a:rPr>
              <a:t>insert reusable content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 with a template. If a template is used to include content, it functions like an include directive in many programming languages. Content from one file is inserted into another file.</a:t>
            </a:r>
          </a:p>
          <a:p>
            <a:r>
              <a:rPr lang="en-GB" sz="2400" b="1" dirty="0">
                <a:solidFill>
                  <a:srgbClr val="161616"/>
                </a:solidFill>
                <a:latin typeface="Segoe UI"/>
                <a:cs typeface="Segoe UI"/>
              </a:rPr>
              <a:t>Extends template</a:t>
            </a: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 control what is allowed in a pipeline. When an extends template controls what is allowed in a pipeline, the template defines logic that another file must follow.</a:t>
            </a:r>
            <a:endParaRPr lang="en-GB" sz="2400">
              <a:cs typeface="Calibri"/>
            </a:endParaRPr>
          </a:p>
          <a:p>
            <a:endParaRPr lang="en-GB" sz="24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849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25B-55CA-29AC-C9E3-A056F3AB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2" y="365125"/>
            <a:ext cx="10630618" cy="577941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Insert a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0A80-59EB-65D8-B830-A8DBBAEC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178644"/>
            <a:ext cx="11105071" cy="5587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161616"/>
                </a:solidFill>
                <a:latin typeface="Segoe UI"/>
                <a:cs typeface="Segoe UI"/>
              </a:rPr>
              <a:t>You can copy content from one YAML and reuse it in a different YAML. Copying content from one YAML to another saves you from having to manually include the same logic in multiple places.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09B3A-9DE1-4A79-9506-4D3693A206A1}"/>
              </a:ext>
            </a:extLst>
          </p:cNvPr>
          <p:cNvSpPr txBox="1"/>
          <p:nvPr/>
        </p:nvSpPr>
        <p:spPr>
          <a:xfrm>
            <a:off x="785004" y="3200400"/>
            <a:ext cx="10190671" cy="2727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161616"/>
                </a:solidFill>
                <a:latin typeface="Segoe UI"/>
                <a:cs typeface="Segoe UI"/>
              </a:rPr>
              <a:t>You can divide these templates into one of these four categories: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161616"/>
                </a:solidFill>
                <a:latin typeface="Segoe UI"/>
                <a:cs typeface="Segoe UI"/>
              </a:rPr>
              <a:t>Stage</a:t>
            </a:r>
            <a:r>
              <a:rPr lang="en-US" sz="2400" dirty="0">
                <a:solidFill>
                  <a:srgbClr val="161616"/>
                </a:solidFill>
                <a:latin typeface="Segoe UI"/>
                <a:cs typeface="Segoe UI"/>
              </a:rPr>
              <a:t>: define a set of stages for related jobs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161616"/>
                </a:solidFill>
                <a:latin typeface="Segoe UI"/>
                <a:cs typeface="Segoe UI"/>
              </a:rPr>
              <a:t>Job</a:t>
            </a:r>
            <a:r>
              <a:rPr lang="en-US" sz="2400" dirty="0">
                <a:solidFill>
                  <a:srgbClr val="161616"/>
                </a:solidFill>
                <a:latin typeface="Segoe UI"/>
                <a:cs typeface="Segoe UI"/>
              </a:rPr>
              <a:t>: define a collection of steps run by an agent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161616"/>
                </a:solidFill>
                <a:latin typeface="Segoe UI"/>
                <a:cs typeface="Segoe UI"/>
              </a:rPr>
              <a:t>Step</a:t>
            </a:r>
            <a:r>
              <a:rPr lang="en-US" sz="2400" dirty="0">
                <a:solidFill>
                  <a:srgbClr val="161616"/>
                </a:solidFill>
                <a:latin typeface="Segoe UI"/>
                <a:cs typeface="Segoe UI"/>
              </a:rPr>
              <a:t>: define a linear sequence of operations for a job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161616"/>
                </a:solidFill>
                <a:latin typeface="Segoe UI"/>
                <a:cs typeface="Segoe UI"/>
              </a:rPr>
              <a:t>Variable</a:t>
            </a:r>
            <a:r>
              <a:rPr lang="en-US" sz="2400" dirty="0">
                <a:solidFill>
                  <a:srgbClr val="161616"/>
                </a:solidFill>
                <a:latin typeface="Segoe UI"/>
                <a:cs typeface="Segoe UI"/>
              </a:rPr>
              <a:t>: alternative to hard coded values or variable groups</a:t>
            </a:r>
          </a:p>
        </p:txBody>
      </p:sp>
    </p:spTree>
    <p:extLst>
      <p:ext uri="{BB962C8B-B14F-4D97-AF65-F5344CB8AC3E}">
        <p14:creationId xmlns:p14="http://schemas.microsoft.com/office/powerpoint/2010/main" val="3340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Templates – Azure Pipelines</vt:lpstr>
      <vt:lpstr>Templates</vt:lpstr>
      <vt:lpstr>Types of Templates</vt:lpstr>
      <vt:lpstr>Insert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2023-12-12T08:01:02Z</dcterms:created>
  <dcterms:modified xsi:type="dcterms:W3CDTF">2023-12-12T10:58:24Z</dcterms:modified>
</cp:coreProperties>
</file>