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7972D-A423-49B7-AB4F-79DDAC114DAA}" v="862" dt="2023-01-01T16:37:40.6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yagu chandran" userId="16cef061a7f4c944" providerId="Windows Live" clId="Web-{6E57972D-A423-49B7-AB4F-79DDAC114DAA}"/>
    <pc:docChg chg="addSld delSld modSld addMainMaster delMainMaster">
      <pc:chgData name="Thiyagu chandran" userId="16cef061a7f4c944" providerId="Windows Live" clId="Web-{6E57972D-A423-49B7-AB4F-79DDAC114DAA}" dt="2023-01-01T16:37:40.673" v="764" actId="1076"/>
      <pc:docMkLst>
        <pc:docMk/>
      </pc:docMkLst>
      <pc:sldChg chg="addSp delSp modSp mod setBg modClrScheme chgLayout">
        <pc:chgData name="Thiyagu chandran" userId="16cef061a7f4c944" providerId="Windows Live" clId="Web-{6E57972D-A423-49B7-AB4F-79DDAC114DAA}" dt="2023-01-01T13:51:25.567" v="44" actId="1076"/>
        <pc:sldMkLst>
          <pc:docMk/>
          <pc:sldMk cId="109857222" sldId="256"/>
        </pc:sldMkLst>
        <pc:spChg chg="mod">
          <ac:chgData name="Thiyagu chandran" userId="16cef061a7f4c944" providerId="Windows Live" clId="Web-{6E57972D-A423-49B7-AB4F-79DDAC114DAA}" dt="2023-01-01T13:51:25.567" v="44" actId="1076"/>
          <ac:spMkLst>
            <pc:docMk/>
            <pc:sldMk cId="109857222" sldId="256"/>
            <ac:spMk id="2" creationId="{00000000-0000-0000-0000-000000000000}"/>
          </ac:spMkLst>
        </pc:spChg>
        <pc:spChg chg="del mod">
          <ac:chgData name="Thiyagu chandran" userId="16cef061a7f4c944" providerId="Windows Live" clId="Web-{6E57972D-A423-49B7-AB4F-79DDAC114DAA}" dt="2023-01-01T13:49:40.028" v="28"/>
          <ac:spMkLst>
            <pc:docMk/>
            <pc:sldMk cId="109857222" sldId="256"/>
            <ac:spMk id="3" creationId="{00000000-0000-0000-0000-000000000000}"/>
          </ac:spMkLst>
        </pc:spChg>
        <pc:spChg chg="add del">
          <ac:chgData name="Thiyagu chandran" userId="16cef061a7f4c944" providerId="Windows Live" clId="Web-{6E57972D-A423-49B7-AB4F-79DDAC114DAA}" dt="2023-01-01T13:51:01.674" v="40"/>
          <ac:spMkLst>
            <pc:docMk/>
            <pc:sldMk cId="109857222" sldId="256"/>
            <ac:spMk id="8" creationId="{01EA1F0E-CDCD-4DB2-8404-78A53728C7C8}"/>
          </ac:spMkLst>
        </pc:spChg>
        <pc:spChg chg="add del">
          <ac:chgData name="Thiyagu chandran" userId="16cef061a7f4c944" providerId="Windows Live" clId="Web-{6E57972D-A423-49B7-AB4F-79DDAC114DAA}" dt="2023-01-01T13:51:01.674" v="40"/>
          <ac:spMkLst>
            <pc:docMk/>
            <pc:sldMk cId="109857222" sldId="256"/>
            <ac:spMk id="10" creationId="{DE8A7E9B-3161-4AE7-B85C-EE3D7786D549}"/>
          </ac:spMkLst>
        </pc:spChg>
        <pc:spChg chg="add">
          <ac:chgData name="Thiyagu chandran" userId="16cef061a7f4c944" providerId="Windows Live" clId="Web-{6E57972D-A423-49B7-AB4F-79DDAC114DAA}" dt="2023-01-01T13:51:01.674" v="40"/>
          <ac:spMkLst>
            <pc:docMk/>
            <pc:sldMk cId="109857222" sldId="256"/>
            <ac:spMk id="20" creationId="{D839A9B9-F246-4779-A2BA-7AD3DAB5412B}"/>
          </ac:spMkLst>
        </pc:spChg>
        <pc:spChg chg="add">
          <ac:chgData name="Thiyagu chandran" userId="16cef061a7f4c944" providerId="Windows Live" clId="Web-{6E57972D-A423-49B7-AB4F-79DDAC114DAA}" dt="2023-01-01T13:51:01.674" v="40"/>
          <ac:spMkLst>
            <pc:docMk/>
            <pc:sldMk cId="109857222" sldId="256"/>
            <ac:spMk id="22" creationId="{689FF3C7-B796-4C63-BF20-B2EE56888340}"/>
          </ac:spMkLst>
        </pc:spChg>
        <pc:grpChg chg="add del">
          <ac:chgData name="Thiyagu chandran" userId="16cef061a7f4c944" providerId="Windows Live" clId="Web-{6E57972D-A423-49B7-AB4F-79DDAC114DAA}" dt="2023-01-01T13:51:01.674" v="40"/>
          <ac:grpSpMkLst>
            <pc:docMk/>
            <pc:sldMk cId="109857222" sldId="256"/>
            <ac:grpSpMk id="12" creationId="{B46BF9D8-B659-4C32-ADAC-0DE33D1845C6}"/>
          </ac:grpSpMkLst>
        </pc:grpChg>
      </pc:sldChg>
      <pc:sldChg chg="addSp modSp add replId">
        <pc:chgData name="Thiyagu chandran" userId="16cef061a7f4c944" providerId="Windows Live" clId="Web-{6E57972D-A423-49B7-AB4F-79DDAC114DAA}" dt="2023-01-01T14:25:52.677" v="243" actId="20577"/>
        <pc:sldMkLst>
          <pc:docMk/>
          <pc:sldMk cId="2699662783" sldId="257"/>
        </pc:sldMkLst>
        <pc:spChg chg="mod">
          <ac:chgData name="Thiyagu chandran" userId="16cef061a7f4c944" providerId="Windows Live" clId="Web-{6E57972D-A423-49B7-AB4F-79DDAC114DAA}" dt="2023-01-01T14:25:52.677" v="243" actId="20577"/>
          <ac:spMkLst>
            <pc:docMk/>
            <pc:sldMk cId="2699662783" sldId="257"/>
            <ac:spMk id="2" creationId="{00000000-0000-0000-0000-000000000000}"/>
          </ac:spMkLst>
        </pc:spChg>
        <pc:spChg chg="add mod">
          <ac:chgData name="Thiyagu chandran" userId="16cef061a7f4c944" providerId="Windows Live" clId="Web-{6E57972D-A423-49B7-AB4F-79DDAC114DAA}" dt="2023-01-01T13:56:50.386" v="89" actId="20577"/>
          <ac:spMkLst>
            <pc:docMk/>
            <pc:sldMk cId="2699662783" sldId="257"/>
            <ac:spMk id="3" creationId="{E41AA076-751E-1444-6D37-7E4DCFA2DE41}"/>
          </ac:spMkLst>
        </pc:spChg>
      </pc:sldChg>
      <pc:sldChg chg="addSp delSp modSp add replId">
        <pc:chgData name="Thiyagu chandran" userId="16cef061a7f4c944" providerId="Windows Live" clId="Web-{6E57972D-A423-49B7-AB4F-79DDAC114DAA}" dt="2023-01-01T14:08:06.167" v="216"/>
        <pc:sldMkLst>
          <pc:docMk/>
          <pc:sldMk cId="3261041488" sldId="258"/>
        </pc:sldMkLst>
        <pc:spChg chg="del mod">
          <ac:chgData name="Thiyagu chandran" userId="16cef061a7f4c944" providerId="Windows Live" clId="Web-{6E57972D-A423-49B7-AB4F-79DDAC114DAA}" dt="2023-01-01T14:01:07.763" v="100"/>
          <ac:spMkLst>
            <pc:docMk/>
            <pc:sldMk cId="3261041488" sldId="258"/>
            <ac:spMk id="2" creationId="{00000000-0000-0000-0000-000000000000}"/>
          </ac:spMkLst>
        </pc:spChg>
        <pc:spChg chg="mod">
          <ac:chgData name="Thiyagu chandran" userId="16cef061a7f4c944" providerId="Windows Live" clId="Web-{6E57972D-A423-49B7-AB4F-79DDAC114DAA}" dt="2023-01-01T14:00:20.369" v="94" actId="1076"/>
          <ac:spMkLst>
            <pc:docMk/>
            <pc:sldMk cId="3261041488" sldId="258"/>
            <ac:spMk id="3" creationId="{E41AA076-751E-1444-6D37-7E4DCFA2DE41}"/>
          </ac:spMkLst>
        </pc:spChg>
        <pc:spChg chg="add del mod">
          <ac:chgData name="Thiyagu chandran" userId="16cef061a7f4c944" providerId="Windows Live" clId="Web-{6E57972D-A423-49B7-AB4F-79DDAC114DAA}" dt="2023-01-01T14:01:29.233" v="101"/>
          <ac:spMkLst>
            <pc:docMk/>
            <pc:sldMk cId="3261041488" sldId="258"/>
            <ac:spMk id="5" creationId="{D4B2DF5D-6C2E-E258-DC3C-31C8F1EE6A26}"/>
          </ac:spMkLst>
        </pc:spChg>
        <pc:graphicFrameChg chg="add mod modGraphic">
          <ac:chgData name="Thiyagu chandran" userId="16cef061a7f4c944" providerId="Windows Live" clId="Web-{6E57972D-A423-49B7-AB4F-79DDAC114DAA}" dt="2023-01-01T14:08:06.167" v="216"/>
          <ac:graphicFrameMkLst>
            <pc:docMk/>
            <pc:sldMk cId="3261041488" sldId="258"/>
            <ac:graphicFrameMk id="6" creationId="{9DE2065B-5EC8-FC0C-F5D3-36D304A717C8}"/>
          </ac:graphicFrameMkLst>
        </pc:graphicFrameChg>
      </pc:sldChg>
      <pc:sldChg chg="addSp modSp new">
        <pc:chgData name="Thiyagu chandran" userId="16cef061a7f4c944" providerId="Windows Live" clId="Web-{6E57972D-A423-49B7-AB4F-79DDAC114DAA}" dt="2023-01-01T14:27:06.682" v="263" actId="1076"/>
        <pc:sldMkLst>
          <pc:docMk/>
          <pc:sldMk cId="3544013121" sldId="259"/>
        </pc:sldMkLst>
        <pc:spChg chg="mod">
          <ac:chgData name="Thiyagu chandran" userId="16cef061a7f4c944" providerId="Windows Live" clId="Web-{6E57972D-A423-49B7-AB4F-79DDAC114DAA}" dt="2023-01-01T14:26:10.335" v="253" actId="20577"/>
          <ac:spMkLst>
            <pc:docMk/>
            <pc:sldMk cId="3544013121" sldId="259"/>
            <ac:spMk id="2" creationId="{B505EAD5-1776-2497-E3BE-BD48F2BF046B}"/>
          </ac:spMkLst>
        </pc:spChg>
        <pc:spChg chg="mod">
          <ac:chgData name="Thiyagu chandran" userId="16cef061a7f4c944" providerId="Windows Live" clId="Web-{6E57972D-A423-49B7-AB4F-79DDAC114DAA}" dt="2023-01-01T14:26:22.085" v="256" actId="20577"/>
          <ac:spMkLst>
            <pc:docMk/>
            <pc:sldMk cId="3544013121" sldId="259"/>
            <ac:spMk id="3" creationId="{EBB82847-E5E7-FAFF-65B9-2EC810D90985}"/>
          </ac:spMkLst>
        </pc:spChg>
        <pc:spChg chg="add mod">
          <ac:chgData name="Thiyagu chandran" userId="16cef061a7f4c944" providerId="Windows Live" clId="Web-{6E57972D-A423-49B7-AB4F-79DDAC114DAA}" dt="2023-01-01T14:27:06.682" v="263" actId="1076"/>
          <ac:spMkLst>
            <pc:docMk/>
            <pc:sldMk cId="3544013121" sldId="259"/>
            <ac:spMk id="4" creationId="{E1ABD0F8-2C2E-B8DB-A1F0-6358D1A8CA8E}"/>
          </ac:spMkLst>
        </pc:spChg>
      </pc:sldChg>
      <pc:sldChg chg="modSp add replId">
        <pc:chgData name="Thiyagu chandran" userId="16cef061a7f4c944" providerId="Windows Live" clId="Web-{6E57972D-A423-49B7-AB4F-79DDAC114DAA}" dt="2023-01-01T14:32:51.081" v="275" actId="20577"/>
        <pc:sldMkLst>
          <pc:docMk/>
          <pc:sldMk cId="3715112300" sldId="260"/>
        </pc:sldMkLst>
        <pc:spChg chg="mod">
          <ac:chgData name="Thiyagu chandran" userId="16cef061a7f4c944" providerId="Windows Live" clId="Web-{6E57972D-A423-49B7-AB4F-79DDAC114DAA}" dt="2023-01-01T14:32:23.626" v="267" actId="20577"/>
          <ac:spMkLst>
            <pc:docMk/>
            <pc:sldMk cId="3715112300" sldId="260"/>
            <ac:spMk id="3" creationId="{EBB82847-E5E7-FAFF-65B9-2EC810D90985}"/>
          </ac:spMkLst>
        </pc:spChg>
        <pc:spChg chg="mod">
          <ac:chgData name="Thiyagu chandran" userId="16cef061a7f4c944" providerId="Windows Live" clId="Web-{6E57972D-A423-49B7-AB4F-79DDAC114DAA}" dt="2023-01-01T14:32:51.081" v="275" actId="20577"/>
          <ac:spMkLst>
            <pc:docMk/>
            <pc:sldMk cId="3715112300" sldId="260"/>
            <ac:spMk id="4" creationId="{E1ABD0F8-2C2E-B8DB-A1F0-6358D1A8CA8E}"/>
          </ac:spMkLst>
        </pc:spChg>
      </pc:sldChg>
      <pc:sldChg chg="addSp delSp modSp add replId">
        <pc:chgData name="Thiyagu chandran" userId="16cef061a7f4c944" providerId="Windows Live" clId="Web-{6E57972D-A423-49B7-AB4F-79DDAC114DAA}" dt="2023-01-01T14:43:03.638" v="435" actId="1076"/>
        <pc:sldMkLst>
          <pc:docMk/>
          <pc:sldMk cId="2156540710" sldId="261"/>
        </pc:sldMkLst>
        <pc:spChg chg="mod">
          <ac:chgData name="Thiyagu chandran" userId="16cef061a7f4c944" providerId="Windows Live" clId="Web-{6E57972D-A423-49B7-AB4F-79DDAC114DAA}" dt="2023-01-01T14:38:18.712" v="285" actId="20577"/>
          <ac:spMkLst>
            <pc:docMk/>
            <pc:sldMk cId="2156540710" sldId="261"/>
            <ac:spMk id="2" creationId="{B505EAD5-1776-2497-E3BE-BD48F2BF046B}"/>
          </ac:spMkLst>
        </pc:spChg>
        <pc:spChg chg="mod">
          <ac:chgData name="Thiyagu chandran" userId="16cef061a7f4c944" providerId="Windows Live" clId="Web-{6E57972D-A423-49B7-AB4F-79DDAC114DAA}" dt="2023-01-01T14:38:25.260" v="288" actId="20577"/>
          <ac:spMkLst>
            <pc:docMk/>
            <pc:sldMk cId="2156540710" sldId="261"/>
            <ac:spMk id="3" creationId="{EBB82847-E5E7-FAFF-65B9-2EC810D90985}"/>
          </ac:spMkLst>
        </pc:spChg>
        <pc:spChg chg="del">
          <ac:chgData name="Thiyagu chandran" userId="16cef061a7f4c944" providerId="Windows Live" clId="Web-{6E57972D-A423-49B7-AB4F-79DDAC114DAA}" dt="2023-01-01T14:38:45.183" v="289"/>
          <ac:spMkLst>
            <pc:docMk/>
            <pc:sldMk cId="2156540710" sldId="261"/>
            <ac:spMk id="4" creationId="{E1ABD0F8-2C2E-B8DB-A1F0-6358D1A8CA8E}"/>
          </ac:spMkLst>
        </pc:spChg>
        <pc:graphicFrameChg chg="add mod modGraphic">
          <ac:chgData name="Thiyagu chandran" userId="16cef061a7f4c944" providerId="Windows Live" clId="Web-{6E57972D-A423-49B7-AB4F-79DDAC114DAA}" dt="2023-01-01T14:43:03.638" v="435" actId="1076"/>
          <ac:graphicFrameMkLst>
            <pc:docMk/>
            <pc:sldMk cId="2156540710" sldId="261"/>
            <ac:graphicFrameMk id="6" creationId="{ED0AA04A-D366-9168-1928-B7985D489527}"/>
          </ac:graphicFrameMkLst>
        </pc:graphicFrameChg>
        <pc:graphicFrameChg chg="add del mod">
          <ac:chgData name="Thiyagu chandran" userId="16cef061a7f4c944" providerId="Windows Live" clId="Web-{6E57972D-A423-49B7-AB4F-79DDAC114DAA}" dt="2023-01-01T14:39:41.187" v="302"/>
          <ac:graphicFrameMkLst>
            <pc:docMk/>
            <pc:sldMk cId="2156540710" sldId="261"/>
            <ac:graphicFrameMk id="8" creationId="{7395A0CC-0163-71E4-3FA8-0A362A83A489}"/>
          </ac:graphicFrameMkLst>
        </pc:graphicFrameChg>
        <pc:graphicFrameChg chg="add del mod">
          <ac:chgData name="Thiyagu chandran" userId="16cef061a7f4c944" providerId="Windows Live" clId="Web-{6E57972D-A423-49B7-AB4F-79DDAC114DAA}" dt="2023-01-01T14:39:37.593" v="299"/>
          <ac:graphicFrameMkLst>
            <pc:docMk/>
            <pc:sldMk cId="2156540710" sldId="261"/>
            <ac:graphicFrameMk id="10" creationId="{B3205018-84F7-1771-6B33-C9B3CAF4EEDC}"/>
          </ac:graphicFrameMkLst>
        </pc:graphicFrameChg>
        <pc:graphicFrameChg chg="add del mod">
          <ac:chgData name="Thiyagu chandran" userId="16cef061a7f4c944" providerId="Windows Live" clId="Web-{6E57972D-A423-49B7-AB4F-79DDAC114DAA}" dt="2023-01-01T14:40:36.941" v="362"/>
          <ac:graphicFrameMkLst>
            <pc:docMk/>
            <pc:sldMk cId="2156540710" sldId="261"/>
            <ac:graphicFrameMk id="12" creationId="{B30B7C59-5EDE-EC63-A15C-21E91693B1B5}"/>
          </ac:graphicFrameMkLst>
        </pc:graphicFrameChg>
      </pc:sldChg>
      <pc:sldChg chg="addSp delSp modSp add replId">
        <pc:chgData name="Thiyagu chandran" userId="16cef061a7f4c944" providerId="Windows Live" clId="Web-{6E57972D-A423-49B7-AB4F-79DDAC114DAA}" dt="2023-01-01T14:47:06.592" v="468" actId="1076"/>
        <pc:sldMkLst>
          <pc:docMk/>
          <pc:sldMk cId="1388829872" sldId="262"/>
        </pc:sldMkLst>
        <pc:spChg chg="mod">
          <ac:chgData name="Thiyagu chandran" userId="16cef061a7f4c944" providerId="Windows Live" clId="Web-{6E57972D-A423-49B7-AB4F-79DDAC114DAA}" dt="2023-01-01T14:45:28.179" v="456" actId="20577"/>
          <ac:spMkLst>
            <pc:docMk/>
            <pc:sldMk cId="1388829872" sldId="262"/>
            <ac:spMk id="2" creationId="{B505EAD5-1776-2497-E3BE-BD48F2BF046B}"/>
          </ac:spMkLst>
        </pc:spChg>
        <pc:spChg chg="mod">
          <ac:chgData name="Thiyagu chandran" userId="16cef061a7f4c944" providerId="Windows Live" clId="Web-{6E57972D-A423-49B7-AB4F-79DDAC114DAA}" dt="2023-01-01T14:47:06.592" v="468" actId="1076"/>
          <ac:spMkLst>
            <pc:docMk/>
            <pc:sldMk cId="1388829872" sldId="262"/>
            <ac:spMk id="3" creationId="{EBB82847-E5E7-FAFF-65B9-2EC810D90985}"/>
          </ac:spMkLst>
        </pc:spChg>
        <pc:spChg chg="add mod">
          <ac:chgData name="Thiyagu chandran" userId="16cef061a7f4c944" providerId="Windows Live" clId="Web-{6E57972D-A423-49B7-AB4F-79DDAC114DAA}" dt="2023-01-01T14:47:00.608" v="467" actId="20577"/>
          <ac:spMkLst>
            <pc:docMk/>
            <pc:sldMk cId="1388829872" sldId="262"/>
            <ac:spMk id="4" creationId="{7E2725D6-E440-910D-DE5D-E17971E05A26}"/>
          </ac:spMkLst>
        </pc:spChg>
        <pc:graphicFrameChg chg="del">
          <ac:chgData name="Thiyagu chandran" userId="16cef061a7f4c944" providerId="Windows Live" clId="Web-{6E57972D-A423-49B7-AB4F-79DDAC114DAA}" dt="2023-01-01T14:46:30.324" v="459"/>
          <ac:graphicFrameMkLst>
            <pc:docMk/>
            <pc:sldMk cId="1388829872" sldId="262"/>
            <ac:graphicFrameMk id="6" creationId="{ED0AA04A-D366-9168-1928-B7985D489527}"/>
          </ac:graphicFrameMkLst>
        </pc:graphicFrameChg>
      </pc:sldChg>
      <pc:sldChg chg="addSp delSp modSp add replId">
        <pc:chgData name="Thiyagu chandran" userId="16cef061a7f4c944" providerId="Windows Live" clId="Web-{6E57972D-A423-49B7-AB4F-79DDAC114DAA}" dt="2023-01-01T15:11:27.219" v="668" actId="20577"/>
        <pc:sldMkLst>
          <pc:docMk/>
          <pc:sldMk cId="606138431" sldId="263"/>
        </pc:sldMkLst>
        <pc:spChg chg="mod">
          <ac:chgData name="Thiyagu chandran" userId="16cef061a7f4c944" providerId="Windows Live" clId="Web-{6E57972D-A423-49B7-AB4F-79DDAC114DAA}" dt="2023-01-01T15:08:02.979" v="571" actId="20577"/>
          <ac:spMkLst>
            <pc:docMk/>
            <pc:sldMk cId="606138431" sldId="263"/>
            <ac:spMk id="2" creationId="{B505EAD5-1776-2497-E3BE-BD48F2BF046B}"/>
          </ac:spMkLst>
        </pc:spChg>
        <pc:spChg chg="mod">
          <ac:chgData name="Thiyagu chandran" userId="16cef061a7f4c944" providerId="Windows Live" clId="Web-{6E57972D-A423-49B7-AB4F-79DDAC114DAA}" dt="2023-01-01T15:11:27.219" v="668" actId="20577"/>
          <ac:spMkLst>
            <pc:docMk/>
            <pc:sldMk cId="606138431" sldId="263"/>
            <ac:spMk id="3" creationId="{EBB82847-E5E7-FAFF-65B9-2EC810D90985}"/>
          </ac:spMkLst>
        </pc:spChg>
        <pc:spChg chg="del">
          <ac:chgData name="Thiyagu chandran" userId="16cef061a7f4c944" providerId="Windows Live" clId="Web-{6E57972D-A423-49B7-AB4F-79DDAC114DAA}" dt="2023-01-01T15:03:54.941" v="480"/>
          <ac:spMkLst>
            <pc:docMk/>
            <pc:sldMk cId="606138431" sldId="263"/>
            <ac:spMk id="4" creationId="{7E2725D6-E440-910D-DE5D-E17971E05A26}"/>
          </ac:spMkLst>
        </pc:spChg>
        <pc:graphicFrameChg chg="add mod modGraphic">
          <ac:chgData name="Thiyagu chandran" userId="16cef061a7f4c944" providerId="Windows Live" clId="Web-{6E57972D-A423-49B7-AB4F-79DDAC114DAA}" dt="2023-01-01T15:11:17.469" v="666" actId="1076"/>
          <ac:graphicFrameMkLst>
            <pc:docMk/>
            <pc:sldMk cId="606138431" sldId="263"/>
            <ac:graphicFrameMk id="6" creationId="{C8C69E4C-9583-4FFD-6BFA-9CBBE1B2ECEB}"/>
          </ac:graphicFrameMkLst>
        </pc:graphicFrameChg>
      </pc:sldChg>
      <pc:sldChg chg="delSp add del replId">
        <pc:chgData name="Thiyagu chandran" userId="16cef061a7f4c944" providerId="Windows Live" clId="Web-{6E57972D-A423-49B7-AB4F-79DDAC114DAA}" dt="2023-01-01T15:04:51.052" v="494"/>
        <pc:sldMkLst>
          <pc:docMk/>
          <pc:sldMk cId="1911766517" sldId="264"/>
        </pc:sldMkLst>
        <pc:spChg chg="del">
          <ac:chgData name="Thiyagu chandran" userId="16cef061a7f4c944" providerId="Windows Live" clId="Web-{6E57972D-A423-49B7-AB4F-79DDAC114DAA}" dt="2023-01-01T15:04:02.660" v="482"/>
          <ac:spMkLst>
            <pc:docMk/>
            <pc:sldMk cId="1911766517" sldId="264"/>
            <ac:spMk id="3" creationId="{E41AA076-751E-1444-6D37-7E4DCFA2DE41}"/>
          </ac:spMkLst>
        </pc:spChg>
      </pc:sldChg>
      <pc:sldChg chg="addSp delSp modSp add replId">
        <pc:chgData name="Thiyagu chandran" userId="16cef061a7f4c944" providerId="Windows Live" clId="Web-{6E57972D-A423-49B7-AB4F-79DDAC114DAA}" dt="2023-01-01T16:31:39.400" v="737"/>
        <pc:sldMkLst>
          <pc:docMk/>
          <pc:sldMk cId="3825797064" sldId="264"/>
        </pc:sldMkLst>
        <pc:spChg chg="mod">
          <ac:chgData name="Thiyagu chandran" userId="16cef061a7f4c944" providerId="Windows Live" clId="Web-{6E57972D-A423-49B7-AB4F-79DDAC114DAA}" dt="2023-01-01T16:27:55.380" v="681" actId="20577"/>
          <ac:spMkLst>
            <pc:docMk/>
            <pc:sldMk cId="3825797064" sldId="264"/>
            <ac:spMk id="2" creationId="{B505EAD5-1776-2497-E3BE-BD48F2BF046B}"/>
          </ac:spMkLst>
        </pc:spChg>
        <pc:spChg chg="del">
          <ac:chgData name="Thiyagu chandran" userId="16cef061a7f4c944" providerId="Windows Live" clId="Web-{6E57972D-A423-49B7-AB4F-79DDAC114DAA}" dt="2023-01-01T16:31:09.899" v="733"/>
          <ac:spMkLst>
            <pc:docMk/>
            <pc:sldMk cId="3825797064" sldId="264"/>
            <ac:spMk id="3" creationId="{EBB82847-E5E7-FAFF-65B9-2EC810D90985}"/>
          </ac:spMkLst>
        </pc:spChg>
        <pc:spChg chg="add del mod">
          <ac:chgData name="Thiyagu chandran" userId="16cef061a7f4c944" providerId="Windows Live" clId="Web-{6E57972D-A423-49B7-AB4F-79DDAC114DAA}" dt="2023-01-01T16:31:23.650" v="735"/>
          <ac:spMkLst>
            <pc:docMk/>
            <pc:sldMk cId="3825797064" sldId="264"/>
            <ac:spMk id="5" creationId="{945B6230-43B1-DEF4-9F15-50C96630EE13}"/>
          </ac:spMkLst>
        </pc:spChg>
        <pc:graphicFrameChg chg="mod modGraphic">
          <ac:chgData name="Thiyagu chandran" userId="16cef061a7f4c944" providerId="Windows Live" clId="Web-{6E57972D-A423-49B7-AB4F-79DDAC114DAA}" dt="2023-01-01T16:31:39.400" v="737"/>
          <ac:graphicFrameMkLst>
            <pc:docMk/>
            <pc:sldMk cId="3825797064" sldId="264"/>
            <ac:graphicFrameMk id="6" creationId="{C8C69E4C-9583-4FFD-6BFA-9CBBE1B2ECEB}"/>
          </ac:graphicFrameMkLst>
        </pc:graphicFrameChg>
      </pc:sldChg>
      <pc:sldChg chg="addSp delSp modSp add replId">
        <pc:chgData name="Thiyagu chandran" userId="16cef061a7f4c944" providerId="Windows Live" clId="Web-{6E57972D-A423-49B7-AB4F-79DDAC114DAA}" dt="2023-01-01T16:37:40.673" v="764" actId="1076"/>
        <pc:sldMkLst>
          <pc:docMk/>
          <pc:sldMk cId="1193356548" sldId="265"/>
        </pc:sldMkLst>
        <pc:spChg chg="mod">
          <ac:chgData name="Thiyagu chandran" userId="16cef061a7f4c944" providerId="Windows Live" clId="Web-{6E57972D-A423-49B7-AB4F-79DDAC114DAA}" dt="2023-01-01T16:37:36.845" v="763" actId="1076"/>
          <ac:spMkLst>
            <pc:docMk/>
            <pc:sldMk cId="1193356548" sldId="265"/>
            <ac:spMk id="2" creationId="{B505EAD5-1776-2497-E3BE-BD48F2BF046B}"/>
          </ac:spMkLst>
        </pc:spChg>
        <pc:spChg chg="add mod">
          <ac:chgData name="Thiyagu chandran" userId="16cef061a7f4c944" providerId="Windows Live" clId="Web-{6E57972D-A423-49B7-AB4F-79DDAC114DAA}" dt="2023-01-01T16:37:33.657" v="762" actId="1076"/>
          <ac:spMkLst>
            <pc:docMk/>
            <pc:sldMk cId="1193356548" sldId="265"/>
            <ac:spMk id="3" creationId="{87017F6F-F09B-A8CD-DACE-60D8949C05E0}"/>
          </ac:spMkLst>
        </pc:spChg>
        <pc:spChg chg="add mod">
          <ac:chgData name="Thiyagu chandran" userId="16cef061a7f4c944" providerId="Windows Live" clId="Web-{6E57972D-A423-49B7-AB4F-79DDAC114DAA}" dt="2023-01-01T16:37:40.673" v="764" actId="1076"/>
          <ac:spMkLst>
            <pc:docMk/>
            <pc:sldMk cId="1193356548" sldId="265"/>
            <ac:spMk id="4" creationId="{944C4A5F-8916-2009-1A10-2EC6F401D3E0}"/>
          </ac:spMkLst>
        </pc:spChg>
        <pc:graphicFrameChg chg="del">
          <ac:chgData name="Thiyagu chandran" userId="16cef061a7f4c944" providerId="Windows Live" clId="Web-{6E57972D-A423-49B7-AB4F-79DDAC114DAA}" dt="2023-01-01T16:35:11.545" v="741"/>
          <ac:graphicFrameMkLst>
            <pc:docMk/>
            <pc:sldMk cId="1193356548" sldId="265"/>
            <ac:graphicFrameMk id="6" creationId="{C8C69E4C-9583-4FFD-6BFA-9CBBE1B2ECEB}"/>
          </ac:graphicFrameMkLst>
        </pc:graphicFrameChg>
      </pc:sldChg>
      <pc:sldMasterChg chg="del delSldLayout">
        <pc:chgData name="Thiyagu chandran" userId="16cef061a7f4c944" providerId="Windows Live" clId="Web-{6E57972D-A423-49B7-AB4F-79DDAC114DAA}" dt="2023-01-01T13:49:01.338" v="0"/>
        <pc:sldMasterMkLst>
          <pc:docMk/>
          <pc:sldMasterMk cId="2460954070" sldId="2147483660"/>
        </pc:sldMasterMkLst>
        <pc:sldLayoutChg chg="del">
          <pc:chgData name="Thiyagu chandran" userId="16cef061a7f4c944" providerId="Windows Live" clId="Web-{6E57972D-A423-49B7-AB4F-79DDAC114DAA}" dt="2023-01-01T13:49:01.338" v="0"/>
          <pc:sldLayoutMkLst>
            <pc:docMk/>
            <pc:sldMasterMk cId="2460954070" sldId="2147483660"/>
            <pc:sldLayoutMk cId="2385387890" sldId="2147483661"/>
          </pc:sldLayoutMkLst>
        </pc:sldLayoutChg>
        <pc:sldLayoutChg chg="del">
          <pc:chgData name="Thiyagu chandran" userId="16cef061a7f4c944" providerId="Windows Live" clId="Web-{6E57972D-A423-49B7-AB4F-79DDAC114DAA}" dt="2023-01-01T13:49:01.338" v="0"/>
          <pc:sldLayoutMkLst>
            <pc:docMk/>
            <pc:sldMasterMk cId="2460954070" sldId="2147483660"/>
            <pc:sldLayoutMk cId="949138452" sldId="2147483662"/>
          </pc:sldLayoutMkLst>
        </pc:sldLayoutChg>
        <pc:sldLayoutChg chg="del">
          <pc:chgData name="Thiyagu chandran" userId="16cef061a7f4c944" providerId="Windows Live" clId="Web-{6E57972D-A423-49B7-AB4F-79DDAC114DAA}" dt="2023-01-01T13:49:01.338" v="0"/>
          <pc:sldLayoutMkLst>
            <pc:docMk/>
            <pc:sldMasterMk cId="2460954070" sldId="2147483660"/>
            <pc:sldLayoutMk cId="2591524520" sldId="2147483663"/>
          </pc:sldLayoutMkLst>
        </pc:sldLayoutChg>
        <pc:sldLayoutChg chg="del">
          <pc:chgData name="Thiyagu chandran" userId="16cef061a7f4c944" providerId="Windows Live" clId="Web-{6E57972D-A423-49B7-AB4F-79DDAC114DAA}" dt="2023-01-01T13:49:01.338" v="0"/>
          <pc:sldLayoutMkLst>
            <pc:docMk/>
            <pc:sldMasterMk cId="2460954070" sldId="2147483660"/>
            <pc:sldLayoutMk cId="1203092039" sldId="2147483664"/>
          </pc:sldLayoutMkLst>
        </pc:sldLayoutChg>
        <pc:sldLayoutChg chg="del">
          <pc:chgData name="Thiyagu chandran" userId="16cef061a7f4c944" providerId="Windows Live" clId="Web-{6E57972D-A423-49B7-AB4F-79DDAC114DAA}" dt="2023-01-01T13:49:01.338" v="0"/>
          <pc:sldLayoutMkLst>
            <pc:docMk/>
            <pc:sldMasterMk cId="2460954070" sldId="2147483660"/>
            <pc:sldLayoutMk cId="3733172339" sldId="2147483665"/>
          </pc:sldLayoutMkLst>
        </pc:sldLayoutChg>
        <pc:sldLayoutChg chg="del">
          <pc:chgData name="Thiyagu chandran" userId="16cef061a7f4c944" providerId="Windows Live" clId="Web-{6E57972D-A423-49B7-AB4F-79DDAC114DAA}" dt="2023-01-01T13:49:01.338" v="0"/>
          <pc:sldLayoutMkLst>
            <pc:docMk/>
            <pc:sldMasterMk cId="2460954070" sldId="2147483660"/>
            <pc:sldLayoutMk cId="3210312558" sldId="2147483666"/>
          </pc:sldLayoutMkLst>
        </pc:sldLayoutChg>
        <pc:sldLayoutChg chg="del">
          <pc:chgData name="Thiyagu chandran" userId="16cef061a7f4c944" providerId="Windows Live" clId="Web-{6E57972D-A423-49B7-AB4F-79DDAC114DAA}" dt="2023-01-01T13:49:01.338" v="0"/>
          <pc:sldLayoutMkLst>
            <pc:docMk/>
            <pc:sldMasterMk cId="2460954070" sldId="2147483660"/>
            <pc:sldLayoutMk cId="3146388984" sldId="2147483667"/>
          </pc:sldLayoutMkLst>
        </pc:sldLayoutChg>
        <pc:sldLayoutChg chg="del">
          <pc:chgData name="Thiyagu chandran" userId="16cef061a7f4c944" providerId="Windows Live" clId="Web-{6E57972D-A423-49B7-AB4F-79DDAC114DAA}" dt="2023-01-01T13:49:01.338" v="0"/>
          <pc:sldLayoutMkLst>
            <pc:docMk/>
            <pc:sldMasterMk cId="2460954070" sldId="2147483660"/>
            <pc:sldLayoutMk cId="3171841454" sldId="2147483668"/>
          </pc:sldLayoutMkLst>
        </pc:sldLayoutChg>
        <pc:sldLayoutChg chg="del">
          <pc:chgData name="Thiyagu chandran" userId="16cef061a7f4c944" providerId="Windows Live" clId="Web-{6E57972D-A423-49B7-AB4F-79DDAC114DAA}" dt="2023-01-01T13:49:01.338" v="0"/>
          <pc:sldLayoutMkLst>
            <pc:docMk/>
            <pc:sldMasterMk cId="2460954070" sldId="2147483660"/>
            <pc:sldLayoutMk cId="1718958274" sldId="2147483669"/>
          </pc:sldLayoutMkLst>
        </pc:sldLayoutChg>
        <pc:sldLayoutChg chg="del">
          <pc:chgData name="Thiyagu chandran" userId="16cef061a7f4c944" providerId="Windows Live" clId="Web-{6E57972D-A423-49B7-AB4F-79DDAC114DAA}" dt="2023-01-01T13:49:01.338" v="0"/>
          <pc:sldLayoutMkLst>
            <pc:docMk/>
            <pc:sldMasterMk cId="2460954070" sldId="2147483660"/>
            <pc:sldLayoutMk cId="2202905451" sldId="2147483670"/>
          </pc:sldLayoutMkLst>
        </pc:sldLayoutChg>
        <pc:sldLayoutChg chg="del">
          <pc:chgData name="Thiyagu chandran" userId="16cef061a7f4c944" providerId="Windows Live" clId="Web-{6E57972D-A423-49B7-AB4F-79DDAC114DAA}" dt="2023-01-01T13:49:01.338" v="0"/>
          <pc:sldLayoutMkLst>
            <pc:docMk/>
            <pc:sldMasterMk cId="2460954070" sldId="2147483660"/>
            <pc:sldLayoutMk cId="3479445657" sldId="2147483671"/>
          </pc:sldLayoutMkLst>
        </pc:sldLayoutChg>
      </pc:sldMasterChg>
      <pc:sldMasterChg chg="add del addSldLayout delSldLayout">
        <pc:chgData name="Thiyagu chandran" userId="16cef061a7f4c944" providerId="Windows Live" clId="Web-{6E57972D-A423-49B7-AB4F-79DDAC114DAA}" dt="2023-01-01T13:51:01.674" v="40"/>
        <pc:sldMasterMkLst>
          <pc:docMk/>
          <pc:sldMasterMk cId="3365347631" sldId="2147483698"/>
        </pc:sldMasterMkLst>
        <pc:sldLayoutChg chg="add del">
          <pc:chgData name="Thiyagu chandran" userId="16cef061a7f4c944" providerId="Windows Live" clId="Web-{6E57972D-A423-49B7-AB4F-79DDAC114DAA}" dt="2023-01-01T13:51:01.674" v="40"/>
          <pc:sldLayoutMkLst>
            <pc:docMk/>
            <pc:sldMasterMk cId="3365347631" sldId="2147483698"/>
            <pc:sldLayoutMk cId="1211443342" sldId="2147483687"/>
          </pc:sldLayoutMkLst>
        </pc:sldLayoutChg>
        <pc:sldLayoutChg chg="add del">
          <pc:chgData name="Thiyagu chandran" userId="16cef061a7f4c944" providerId="Windows Live" clId="Web-{6E57972D-A423-49B7-AB4F-79DDAC114DAA}" dt="2023-01-01T13:51:01.674" v="40"/>
          <pc:sldLayoutMkLst>
            <pc:docMk/>
            <pc:sldMasterMk cId="3365347631" sldId="2147483698"/>
            <pc:sldLayoutMk cId="3117383542" sldId="2147483688"/>
          </pc:sldLayoutMkLst>
        </pc:sldLayoutChg>
        <pc:sldLayoutChg chg="add del">
          <pc:chgData name="Thiyagu chandran" userId="16cef061a7f4c944" providerId="Windows Live" clId="Web-{6E57972D-A423-49B7-AB4F-79DDAC114DAA}" dt="2023-01-01T13:51:01.674" v="40"/>
          <pc:sldLayoutMkLst>
            <pc:docMk/>
            <pc:sldMasterMk cId="3365347631" sldId="2147483698"/>
            <pc:sldLayoutMk cId="49381686" sldId="2147483689"/>
          </pc:sldLayoutMkLst>
        </pc:sldLayoutChg>
        <pc:sldLayoutChg chg="add del">
          <pc:chgData name="Thiyagu chandran" userId="16cef061a7f4c944" providerId="Windows Live" clId="Web-{6E57972D-A423-49B7-AB4F-79DDAC114DAA}" dt="2023-01-01T13:51:01.674" v="40"/>
          <pc:sldLayoutMkLst>
            <pc:docMk/>
            <pc:sldMasterMk cId="3365347631" sldId="2147483698"/>
            <pc:sldLayoutMk cId="2915621768" sldId="2147483690"/>
          </pc:sldLayoutMkLst>
        </pc:sldLayoutChg>
        <pc:sldLayoutChg chg="add del">
          <pc:chgData name="Thiyagu chandran" userId="16cef061a7f4c944" providerId="Windows Live" clId="Web-{6E57972D-A423-49B7-AB4F-79DDAC114DAA}" dt="2023-01-01T13:51:01.674" v="40"/>
          <pc:sldLayoutMkLst>
            <pc:docMk/>
            <pc:sldMasterMk cId="3365347631" sldId="2147483698"/>
            <pc:sldLayoutMk cId="4143994619" sldId="2147483691"/>
          </pc:sldLayoutMkLst>
        </pc:sldLayoutChg>
        <pc:sldLayoutChg chg="add del">
          <pc:chgData name="Thiyagu chandran" userId="16cef061a7f4c944" providerId="Windows Live" clId="Web-{6E57972D-A423-49B7-AB4F-79DDAC114DAA}" dt="2023-01-01T13:51:01.674" v="40"/>
          <pc:sldLayoutMkLst>
            <pc:docMk/>
            <pc:sldMasterMk cId="3365347631" sldId="2147483698"/>
            <pc:sldLayoutMk cId="2933939983" sldId="2147483692"/>
          </pc:sldLayoutMkLst>
        </pc:sldLayoutChg>
        <pc:sldLayoutChg chg="add del">
          <pc:chgData name="Thiyagu chandran" userId="16cef061a7f4c944" providerId="Windows Live" clId="Web-{6E57972D-A423-49B7-AB4F-79DDAC114DAA}" dt="2023-01-01T13:51:01.674" v="40"/>
          <pc:sldLayoutMkLst>
            <pc:docMk/>
            <pc:sldMasterMk cId="3365347631" sldId="2147483698"/>
            <pc:sldLayoutMk cId="707650926" sldId="2147483693"/>
          </pc:sldLayoutMkLst>
        </pc:sldLayoutChg>
        <pc:sldLayoutChg chg="add del">
          <pc:chgData name="Thiyagu chandran" userId="16cef061a7f4c944" providerId="Windows Live" clId="Web-{6E57972D-A423-49B7-AB4F-79DDAC114DAA}" dt="2023-01-01T13:51:01.674" v="40"/>
          <pc:sldLayoutMkLst>
            <pc:docMk/>
            <pc:sldMasterMk cId="3365347631" sldId="2147483698"/>
            <pc:sldLayoutMk cId="819803494" sldId="2147483694"/>
          </pc:sldLayoutMkLst>
        </pc:sldLayoutChg>
        <pc:sldLayoutChg chg="add del">
          <pc:chgData name="Thiyagu chandran" userId="16cef061a7f4c944" providerId="Windows Live" clId="Web-{6E57972D-A423-49B7-AB4F-79DDAC114DAA}" dt="2023-01-01T13:51:01.674" v="40"/>
          <pc:sldLayoutMkLst>
            <pc:docMk/>
            <pc:sldMasterMk cId="3365347631" sldId="2147483698"/>
            <pc:sldLayoutMk cId="2438842126" sldId="2147483695"/>
          </pc:sldLayoutMkLst>
        </pc:sldLayoutChg>
        <pc:sldLayoutChg chg="add del">
          <pc:chgData name="Thiyagu chandran" userId="16cef061a7f4c944" providerId="Windows Live" clId="Web-{6E57972D-A423-49B7-AB4F-79DDAC114DAA}" dt="2023-01-01T13:51:01.674" v="40"/>
          <pc:sldLayoutMkLst>
            <pc:docMk/>
            <pc:sldMasterMk cId="3365347631" sldId="2147483698"/>
            <pc:sldLayoutMk cId="2810730076" sldId="2147483696"/>
          </pc:sldLayoutMkLst>
        </pc:sldLayoutChg>
        <pc:sldLayoutChg chg="add del">
          <pc:chgData name="Thiyagu chandran" userId="16cef061a7f4c944" providerId="Windows Live" clId="Web-{6E57972D-A423-49B7-AB4F-79DDAC114DAA}" dt="2023-01-01T13:51:01.674" v="40"/>
          <pc:sldLayoutMkLst>
            <pc:docMk/>
            <pc:sldMasterMk cId="3365347631" sldId="2147483698"/>
            <pc:sldLayoutMk cId="135726866" sldId="2147483697"/>
          </pc:sldLayoutMkLst>
        </pc:sldLayoutChg>
      </pc:sldMasterChg>
      <pc:sldMasterChg chg="add addSldLayout">
        <pc:chgData name="Thiyagu chandran" userId="16cef061a7f4c944" providerId="Windows Live" clId="Web-{6E57972D-A423-49B7-AB4F-79DDAC114DAA}" dt="2023-01-01T13:51:01.674" v="40"/>
        <pc:sldMasterMkLst>
          <pc:docMk/>
          <pc:sldMasterMk cId="4167255627" sldId="2147483749"/>
        </pc:sldMasterMkLst>
        <pc:sldLayoutChg chg="add">
          <pc:chgData name="Thiyagu chandran" userId="16cef061a7f4c944" providerId="Windows Live" clId="Web-{6E57972D-A423-49B7-AB4F-79DDAC114DAA}" dt="2023-01-01T13:51:01.674" v="40"/>
          <pc:sldLayoutMkLst>
            <pc:docMk/>
            <pc:sldMasterMk cId="4167255627" sldId="2147483749"/>
            <pc:sldLayoutMk cId="2232505947" sldId="2147483737"/>
          </pc:sldLayoutMkLst>
        </pc:sldLayoutChg>
        <pc:sldLayoutChg chg="add">
          <pc:chgData name="Thiyagu chandran" userId="16cef061a7f4c944" providerId="Windows Live" clId="Web-{6E57972D-A423-49B7-AB4F-79DDAC114DAA}" dt="2023-01-01T13:51:01.674" v="40"/>
          <pc:sldLayoutMkLst>
            <pc:docMk/>
            <pc:sldMasterMk cId="4167255627" sldId="2147483749"/>
            <pc:sldLayoutMk cId="1158099521" sldId="2147483738"/>
          </pc:sldLayoutMkLst>
        </pc:sldLayoutChg>
        <pc:sldLayoutChg chg="add">
          <pc:chgData name="Thiyagu chandran" userId="16cef061a7f4c944" providerId="Windows Live" clId="Web-{6E57972D-A423-49B7-AB4F-79DDAC114DAA}" dt="2023-01-01T13:51:01.674" v="40"/>
          <pc:sldLayoutMkLst>
            <pc:docMk/>
            <pc:sldMasterMk cId="4167255627" sldId="2147483749"/>
            <pc:sldLayoutMk cId="3851403040" sldId="2147483739"/>
          </pc:sldLayoutMkLst>
        </pc:sldLayoutChg>
        <pc:sldLayoutChg chg="add">
          <pc:chgData name="Thiyagu chandran" userId="16cef061a7f4c944" providerId="Windows Live" clId="Web-{6E57972D-A423-49B7-AB4F-79DDAC114DAA}" dt="2023-01-01T13:51:01.674" v="40"/>
          <pc:sldLayoutMkLst>
            <pc:docMk/>
            <pc:sldMasterMk cId="4167255627" sldId="2147483749"/>
            <pc:sldLayoutMk cId="1267739682" sldId="2147483740"/>
          </pc:sldLayoutMkLst>
        </pc:sldLayoutChg>
        <pc:sldLayoutChg chg="add">
          <pc:chgData name="Thiyagu chandran" userId="16cef061a7f4c944" providerId="Windows Live" clId="Web-{6E57972D-A423-49B7-AB4F-79DDAC114DAA}" dt="2023-01-01T13:51:01.674" v="40"/>
          <pc:sldLayoutMkLst>
            <pc:docMk/>
            <pc:sldMasterMk cId="4167255627" sldId="2147483749"/>
            <pc:sldLayoutMk cId="2215147774" sldId="2147483741"/>
          </pc:sldLayoutMkLst>
        </pc:sldLayoutChg>
        <pc:sldLayoutChg chg="add">
          <pc:chgData name="Thiyagu chandran" userId="16cef061a7f4c944" providerId="Windows Live" clId="Web-{6E57972D-A423-49B7-AB4F-79DDAC114DAA}" dt="2023-01-01T13:51:01.674" v="40"/>
          <pc:sldLayoutMkLst>
            <pc:docMk/>
            <pc:sldMasterMk cId="4167255627" sldId="2147483749"/>
            <pc:sldLayoutMk cId="2890098789" sldId="2147483742"/>
          </pc:sldLayoutMkLst>
        </pc:sldLayoutChg>
        <pc:sldLayoutChg chg="add">
          <pc:chgData name="Thiyagu chandran" userId="16cef061a7f4c944" providerId="Windows Live" clId="Web-{6E57972D-A423-49B7-AB4F-79DDAC114DAA}" dt="2023-01-01T13:51:01.674" v="40"/>
          <pc:sldLayoutMkLst>
            <pc:docMk/>
            <pc:sldMasterMk cId="4167255627" sldId="2147483749"/>
            <pc:sldLayoutMk cId="2530885626" sldId="2147483743"/>
          </pc:sldLayoutMkLst>
        </pc:sldLayoutChg>
        <pc:sldLayoutChg chg="add">
          <pc:chgData name="Thiyagu chandran" userId="16cef061a7f4c944" providerId="Windows Live" clId="Web-{6E57972D-A423-49B7-AB4F-79DDAC114DAA}" dt="2023-01-01T13:51:01.674" v="40"/>
          <pc:sldLayoutMkLst>
            <pc:docMk/>
            <pc:sldMasterMk cId="4167255627" sldId="2147483749"/>
            <pc:sldLayoutMk cId="4090082282" sldId="2147483744"/>
          </pc:sldLayoutMkLst>
        </pc:sldLayoutChg>
        <pc:sldLayoutChg chg="add">
          <pc:chgData name="Thiyagu chandran" userId="16cef061a7f4c944" providerId="Windows Live" clId="Web-{6E57972D-A423-49B7-AB4F-79DDAC114DAA}" dt="2023-01-01T13:51:01.674" v="40"/>
          <pc:sldLayoutMkLst>
            <pc:docMk/>
            <pc:sldMasterMk cId="4167255627" sldId="2147483749"/>
            <pc:sldLayoutMk cId="3237488982" sldId="2147483745"/>
          </pc:sldLayoutMkLst>
        </pc:sldLayoutChg>
        <pc:sldLayoutChg chg="add">
          <pc:chgData name="Thiyagu chandran" userId="16cef061a7f4c944" providerId="Windows Live" clId="Web-{6E57972D-A423-49B7-AB4F-79DDAC114DAA}" dt="2023-01-01T13:51:01.674" v="40"/>
          <pc:sldLayoutMkLst>
            <pc:docMk/>
            <pc:sldMasterMk cId="4167255627" sldId="2147483749"/>
            <pc:sldLayoutMk cId="3367919993" sldId="2147483746"/>
          </pc:sldLayoutMkLst>
        </pc:sldLayoutChg>
        <pc:sldLayoutChg chg="add">
          <pc:chgData name="Thiyagu chandran" userId="16cef061a7f4c944" providerId="Windows Live" clId="Web-{6E57972D-A423-49B7-AB4F-79DDAC114DAA}" dt="2023-01-01T13:51:01.674" v="40"/>
          <pc:sldLayoutMkLst>
            <pc:docMk/>
            <pc:sldMasterMk cId="4167255627" sldId="2147483749"/>
            <pc:sldLayoutMk cId="799083052" sldId="2147483747"/>
          </pc:sldLayoutMkLst>
        </pc:sldLayoutChg>
        <pc:sldLayoutChg chg="add">
          <pc:chgData name="Thiyagu chandran" userId="16cef061a7f4c944" providerId="Windows Live" clId="Web-{6E57972D-A423-49B7-AB4F-79DDAC114DAA}" dt="2023-01-01T13:51:01.674" v="40"/>
          <pc:sldLayoutMkLst>
            <pc:docMk/>
            <pc:sldMasterMk cId="4167255627" sldId="2147483749"/>
            <pc:sldLayoutMk cId="763933065" sldId="214748374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008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6773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1514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088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37488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6791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99083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3933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3250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9009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5809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5140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16725562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37" r:id="rId6"/>
    <p:sldLayoutId id="2147483742" r:id="rId7"/>
    <p:sldLayoutId id="2147483738" r:id="rId8"/>
    <p:sldLayoutId id="2147483739" r:id="rId9"/>
    <p:sldLayoutId id="2147483740" r:id="rId10"/>
    <p:sldLayoutId id="2147483741" r:id="rId11"/>
    <p:sldLayoutId id="2147483743"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arketplace.visualstudio.com/items?itemName=ottostreifel.wiql-edito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839A9B9-F246-4779-A2BA-7AD3DAB5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0" y="882464"/>
            <a:ext cx="9906000" cy="3213100"/>
          </a:xfrm>
        </p:spPr>
        <p:txBody>
          <a:bodyPr>
            <a:normAutofit/>
          </a:bodyPr>
          <a:lstStyle/>
          <a:p>
            <a:pPr algn="ctr"/>
            <a:r>
              <a:rPr lang="en-GB" sz="8000" dirty="0"/>
              <a:t>WIQL – Work Item query language</a:t>
            </a:r>
            <a:endParaRPr lang="en-US" sz="8000" dirty="0"/>
          </a:p>
        </p:txBody>
      </p:sp>
      <p:sp>
        <p:nvSpPr>
          <p:cNvPr id="22" name="Freeform: Shape 21">
            <a:extLst>
              <a:ext uri="{FF2B5EF4-FFF2-40B4-BE49-F238E27FC236}">
                <a16:creationId xmlns:a16="http://schemas.microsoft.com/office/drawing/2014/main" id="{689FF3C7-B796-4C63-BF20-B2EE56888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chemeClr val="accent1">
              <a:alpha val="20000"/>
            </a:schemeClr>
          </a:solidFill>
          <a:ln w="32707" cap="flat">
            <a:noFill/>
            <a:prstDash val="solid"/>
            <a:miter/>
          </a:ln>
        </p:spPr>
        <p:txBody>
          <a:bodyPr wrap="square" rtlCol="0" anchor="ctr">
            <a:noAutofit/>
          </a:bodyPr>
          <a:lstStyle/>
          <a:p>
            <a:endParaRPr lang="en-US">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EAD5-1776-2497-E3BE-BD48F2BF046B}"/>
              </a:ext>
            </a:extLst>
          </p:cNvPr>
          <p:cNvSpPr>
            <a:spLocks noGrp="1"/>
          </p:cNvSpPr>
          <p:nvPr>
            <p:ph type="title"/>
          </p:nvPr>
        </p:nvSpPr>
        <p:spPr>
          <a:xfrm>
            <a:off x="342900" y="73025"/>
            <a:ext cx="10515600" cy="677863"/>
          </a:xfrm>
        </p:spPr>
        <p:txBody>
          <a:bodyPr>
            <a:normAutofit/>
          </a:bodyPr>
          <a:lstStyle/>
          <a:p>
            <a:r>
              <a:rPr lang="en-GB" sz="2800" b="1" dirty="0">
                <a:solidFill>
                  <a:srgbClr val="EB8067"/>
                </a:solidFill>
              </a:rPr>
              <a:t>Order By</a:t>
            </a:r>
            <a:endParaRPr lang="en-US" sz="2800" dirty="0">
              <a:solidFill>
                <a:srgbClr val="000000"/>
              </a:solidFill>
            </a:endParaRPr>
          </a:p>
        </p:txBody>
      </p:sp>
      <p:sp>
        <p:nvSpPr>
          <p:cNvPr id="3" name="TextBox 2">
            <a:extLst>
              <a:ext uri="{FF2B5EF4-FFF2-40B4-BE49-F238E27FC236}">
                <a16:creationId xmlns:a16="http://schemas.microsoft.com/office/drawing/2014/main" id="{87017F6F-F09B-A8CD-DACE-60D8949C05E0}"/>
              </a:ext>
            </a:extLst>
          </p:cNvPr>
          <p:cNvSpPr txBox="1"/>
          <p:nvPr/>
        </p:nvSpPr>
        <p:spPr>
          <a:xfrm>
            <a:off x="622300" y="939800"/>
            <a:ext cx="10236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71717"/>
                </a:solidFill>
                <a:latin typeface="Segoe UI"/>
                <a:cs typeface="Segoe UI"/>
              </a:rPr>
              <a:t>You can use the </a:t>
            </a:r>
            <a:r>
              <a:rPr lang="en-US"/>
              <a:t>ORDER BY</a:t>
            </a:r>
            <a:r>
              <a:rPr lang="en-US">
                <a:solidFill>
                  <a:srgbClr val="171717"/>
                </a:solidFill>
                <a:latin typeface="Segoe UI"/>
                <a:cs typeface="Segoe UI"/>
              </a:rPr>
              <a:t> clause to sort the results of a query by one or more fields in ascending or descending order.</a:t>
            </a:r>
            <a:endParaRPr lang="en-US"/>
          </a:p>
        </p:txBody>
      </p:sp>
      <p:sp>
        <p:nvSpPr>
          <p:cNvPr id="4" name="TextBox 3">
            <a:extLst>
              <a:ext uri="{FF2B5EF4-FFF2-40B4-BE49-F238E27FC236}">
                <a16:creationId xmlns:a16="http://schemas.microsoft.com/office/drawing/2014/main" id="{944C4A5F-8916-2009-1A10-2EC6F401D3E0}"/>
              </a:ext>
            </a:extLst>
          </p:cNvPr>
          <p:cNvSpPr txBox="1"/>
          <p:nvPr/>
        </p:nvSpPr>
        <p:spPr>
          <a:xfrm>
            <a:off x="1003300" y="1841500"/>
            <a:ext cx="9855200" cy="4832092"/>
          </a:xfrm>
          <a:prstGeom prst="rect">
            <a:avLst/>
          </a:prstGeom>
          <a:solidFill>
            <a:schemeClr val="accent5">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t>SELECT</a:t>
            </a:r>
          </a:p>
          <a:p>
            <a:r>
              <a:rPr lang="en-US" sz="2200" dirty="0"/>
              <a:t>    [</a:t>
            </a:r>
            <a:r>
              <a:rPr lang="en-US" sz="2200" dirty="0" err="1"/>
              <a:t>System.Id</a:t>
            </a:r>
            <a:r>
              <a:rPr lang="en-US" sz="2200" dirty="0"/>
              <a:t>],</a:t>
            </a:r>
          </a:p>
          <a:p>
            <a:r>
              <a:rPr lang="en-US" sz="2200" dirty="0"/>
              <a:t>    [</a:t>
            </a:r>
            <a:r>
              <a:rPr lang="en-US" sz="2200" dirty="0" err="1"/>
              <a:t>System.Title</a:t>
            </a:r>
            <a:r>
              <a:rPr lang="en-US" sz="2200" dirty="0"/>
              <a:t>],</a:t>
            </a:r>
          </a:p>
          <a:p>
            <a:r>
              <a:rPr lang="en-US" sz="2200" dirty="0"/>
              <a:t>    [</a:t>
            </a:r>
            <a:r>
              <a:rPr lang="en-US" sz="2200" dirty="0" err="1"/>
              <a:t>System.State</a:t>
            </a:r>
            <a:r>
              <a:rPr lang="en-US" sz="2200" dirty="0"/>
              <a:t>],</a:t>
            </a:r>
          </a:p>
          <a:p>
            <a:r>
              <a:rPr lang="en-US" sz="2200" dirty="0"/>
              <a:t>    [</a:t>
            </a:r>
            <a:r>
              <a:rPr lang="en-US" sz="2200" dirty="0" err="1"/>
              <a:t>System.IterationPath</a:t>
            </a:r>
            <a:r>
              <a:rPr lang="en-US" sz="2200" dirty="0"/>
              <a:t>]</a:t>
            </a:r>
          </a:p>
          <a:p>
            <a:r>
              <a:rPr lang="en-US" sz="2200" dirty="0"/>
              <a:t>FROM </a:t>
            </a:r>
            <a:r>
              <a:rPr lang="en-US" sz="2200" dirty="0" err="1"/>
              <a:t>workitems</a:t>
            </a:r>
            <a:endParaRPr lang="en-US" sz="2200" dirty="0"/>
          </a:p>
          <a:p>
            <a:r>
              <a:rPr lang="en-US" sz="2200" dirty="0"/>
              <a:t>WHERE</a:t>
            </a:r>
          </a:p>
          <a:p>
            <a:r>
              <a:rPr lang="en-US" sz="2200" dirty="0"/>
              <a:t>    [</a:t>
            </a:r>
            <a:r>
              <a:rPr lang="en-US" sz="2200" dirty="0" err="1"/>
              <a:t>System.TeamProject</a:t>
            </a:r>
            <a:r>
              <a:rPr lang="en-US" sz="2200" dirty="0"/>
              <a:t>] = @project</a:t>
            </a:r>
          </a:p>
          <a:p>
            <a:r>
              <a:rPr lang="en-US" sz="2200" dirty="0"/>
              <a:t>    AND [</a:t>
            </a:r>
            <a:r>
              <a:rPr lang="en-US" sz="2200" err="1"/>
              <a:t>System.WorkItemType</a:t>
            </a:r>
            <a:r>
              <a:rPr lang="en-US" sz="2200" dirty="0"/>
              <a:t>] &lt;&gt; ''</a:t>
            </a:r>
          </a:p>
          <a:p>
            <a:r>
              <a:rPr lang="en-US" sz="2200" dirty="0"/>
              <a:t>    AND [</a:t>
            </a:r>
            <a:r>
              <a:rPr lang="en-US" sz="2200" err="1"/>
              <a:t>System.State</a:t>
            </a:r>
            <a:r>
              <a:rPr lang="en-US" sz="2200" dirty="0"/>
              <a:t>] =  'Active'</a:t>
            </a:r>
          </a:p>
          <a:p>
            <a:r>
              <a:rPr lang="en-US" sz="2200" dirty="0"/>
              <a:t>    AND [</a:t>
            </a:r>
            <a:r>
              <a:rPr lang="en-US" sz="2200" err="1"/>
              <a:t>System.AssignedTo</a:t>
            </a:r>
            <a:r>
              <a:rPr lang="en-US" sz="2200" dirty="0"/>
              <a:t>] = 'Jamal Hartnett &lt;fabrikamfiber4@hotmail.com&gt;'</a:t>
            </a:r>
          </a:p>
          <a:p>
            <a:r>
              <a:rPr lang="en-US" sz="2200" dirty="0"/>
              <a:t>ORDER BY [</a:t>
            </a:r>
            <a:r>
              <a:rPr lang="en-US" sz="2200" err="1"/>
              <a:t>Microsoft.VSTS.Common.Priority</a:t>
            </a:r>
            <a:r>
              <a:rPr lang="en-US" sz="2200" dirty="0"/>
              <a:t>],</a:t>
            </a:r>
          </a:p>
          <a:p>
            <a:r>
              <a:rPr lang="en-US" sz="2200" dirty="0"/>
              <a:t>    [</a:t>
            </a:r>
            <a:r>
              <a:rPr lang="en-US" sz="2200" err="1"/>
              <a:t>System.CreatedDate</a:t>
            </a:r>
            <a:r>
              <a:rPr lang="en-US" sz="2200" dirty="0"/>
              <a:t>] DESC</a:t>
            </a:r>
          </a:p>
        </p:txBody>
      </p:sp>
    </p:spTree>
    <p:extLst>
      <p:ext uri="{BB962C8B-B14F-4D97-AF65-F5344CB8AC3E}">
        <p14:creationId xmlns:p14="http://schemas.microsoft.com/office/powerpoint/2010/main" val="119335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839A9B9-F246-4779-A2BA-7AD3DAB5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5300" y="2025464"/>
            <a:ext cx="10909300" cy="2514600"/>
          </a:xfrm>
        </p:spPr>
        <p:txBody>
          <a:bodyPr vert="horz" lIns="91440" tIns="45720" rIns="91440" bIns="45720" rtlCol="0" anchor="b">
            <a:noAutofit/>
          </a:bodyPr>
          <a:lstStyle/>
          <a:p>
            <a:r>
              <a:rPr lang="en-GB" sz="3600" dirty="0">
                <a:latin typeface="Calibri Light"/>
                <a:ea typeface="+mj-lt"/>
                <a:cs typeface="+mj-lt"/>
              </a:rPr>
              <a:t>By installing the </a:t>
            </a:r>
            <a:r>
              <a:rPr lang="en-GB" sz="3600" b="1" u="sng" dirty="0">
                <a:latin typeface="Calibri Light"/>
                <a:ea typeface="+mj-lt"/>
                <a:cs typeface="+mj-lt"/>
                <a:hlinkClick r:id="rId2"/>
              </a:rPr>
              <a:t>Wiql Editor Marketplace extension</a:t>
            </a:r>
            <a:r>
              <a:rPr lang="en-GB" sz="3600" dirty="0">
                <a:latin typeface="Calibri Light"/>
                <a:ea typeface="+mj-lt"/>
                <a:cs typeface="+mj-lt"/>
              </a:rPr>
              <a:t>, you can construct your queries using the Query Editor and then view the WIQL syntax. You can then copy and modify the WIQL syntax and run the query using the </a:t>
            </a:r>
            <a:r>
              <a:rPr lang="en-GB" sz="3600" b="1" dirty="0" err="1">
                <a:latin typeface="Calibri Light"/>
                <a:ea typeface="+mj-lt"/>
                <a:cs typeface="+mj-lt"/>
              </a:rPr>
              <a:t>Wiql</a:t>
            </a:r>
            <a:r>
              <a:rPr lang="en-GB" sz="3600" b="1" dirty="0">
                <a:latin typeface="Calibri Light"/>
                <a:ea typeface="+mj-lt"/>
                <a:cs typeface="+mj-lt"/>
              </a:rPr>
              <a:t> Playground</a:t>
            </a:r>
            <a:r>
              <a:rPr lang="en-GB" sz="3600" dirty="0">
                <a:latin typeface="Calibri Light"/>
                <a:ea typeface="+mj-lt"/>
                <a:cs typeface="+mj-lt"/>
              </a:rPr>
              <a:t> hub added to </a:t>
            </a:r>
            <a:r>
              <a:rPr lang="en-GB" sz="3600" b="1" dirty="0">
                <a:latin typeface="Calibri Light"/>
                <a:ea typeface="+mj-lt"/>
                <a:cs typeface="+mj-lt"/>
              </a:rPr>
              <a:t>Boards</a:t>
            </a:r>
            <a:r>
              <a:rPr lang="en-GB" sz="3600" dirty="0">
                <a:latin typeface="Calibri Light"/>
                <a:ea typeface="+mj-lt"/>
                <a:cs typeface="+mj-lt"/>
              </a:rPr>
              <a:t>.</a:t>
            </a:r>
            <a:endParaRPr lang="en-US" sz="3600">
              <a:latin typeface="Calibri Light"/>
              <a:cs typeface="Calibri"/>
            </a:endParaRPr>
          </a:p>
        </p:txBody>
      </p:sp>
      <p:sp>
        <p:nvSpPr>
          <p:cNvPr id="22" name="Freeform: Shape 21">
            <a:extLst>
              <a:ext uri="{FF2B5EF4-FFF2-40B4-BE49-F238E27FC236}">
                <a16:creationId xmlns:a16="http://schemas.microsoft.com/office/drawing/2014/main" id="{689FF3C7-B796-4C63-BF20-B2EE56888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chemeClr val="accent1">
              <a:alpha val="20000"/>
            </a:schemeClr>
          </a:solidFill>
          <a:ln w="32707" cap="flat">
            <a:noFill/>
            <a:prstDash val="solid"/>
            <a:miter/>
          </a:ln>
        </p:spPr>
        <p:txBody>
          <a:bodyPr wrap="square" rtlCol="0" anchor="ctr">
            <a:noAutofit/>
          </a:bodyPr>
          <a:lstStyle/>
          <a:p>
            <a:endParaRPr lang="en-US">
              <a:solidFill>
                <a:schemeClr val="tx1"/>
              </a:solidFill>
            </a:endParaRPr>
          </a:p>
        </p:txBody>
      </p:sp>
      <p:sp>
        <p:nvSpPr>
          <p:cNvPr id="3" name="TextBox 2">
            <a:extLst>
              <a:ext uri="{FF2B5EF4-FFF2-40B4-BE49-F238E27FC236}">
                <a16:creationId xmlns:a16="http://schemas.microsoft.com/office/drawing/2014/main" id="{E41AA076-751E-1444-6D37-7E4DCFA2DE41}"/>
              </a:ext>
            </a:extLst>
          </p:cNvPr>
          <p:cNvSpPr txBox="1"/>
          <p:nvPr/>
        </p:nvSpPr>
        <p:spPr>
          <a:xfrm>
            <a:off x="495300" y="266700"/>
            <a:ext cx="114173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b="1" dirty="0" err="1">
                <a:solidFill>
                  <a:srgbClr val="EB8067"/>
                </a:solidFill>
                <a:cs typeface="Segoe UI"/>
              </a:rPr>
              <a:t>Wiql</a:t>
            </a:r>
            <a:r>
              <a:rPr lang="en-GB" sz="4800" b="1" dirty="0">
                <a:solidFill>
                  <a:srgbClr val="EB8067"/>
                </a:solidFill>
                <a:cs typeface="Segoe UI"/>
              </a:rPr>
              <a:t> Editor Marketplace extension</a:t>
            </a:r>
            <a:endParaRPr lang="en-GB" sz="4800" b="1"/>
          </a:p>
        </p:txBody>
      </p:sp>
    </p:spTree>
    <p:extLst>
      <p:ext uri="{BB962C8B-B14F-4D97-AF65-F5344CB8AC3E}">
        <p14:creationId xmlns:p14="http://schemas.microsoft.com/office/powerpoint/2010/main" val="269966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839A9B9-F246-4779-A2BA-7AD3DAB5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89FF3C7-B796-4C63-BF20-B2EE56888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chemeClr val="accent1">
              <a:alpha val="20000"/>
            </a:schemeClr>
          </a:solidFill>
          <a:ln w="32707" cap="flat">
            <a:noFill/>
            <a:prstDash val="solid"/>
            <a:miter/>
          </a:ln>
        </p:spPr>
        <p:txBody>
          <a:bodyPr wrap="square" rtlCol="0" anchor="ctr">
            <a:noAutofit/>
          </a:bodyPr>
          <a:lstStyle/>
          <a:p>
            <a:endParaRPr lang="en-US">
              <a:solidFill>
                <a:schemeClr val="tx1"/>
              </a:solidFill>
            </a:endParaRPr>
          </a:p>
        </p:txBody>
      </p:sp>
      <p:sp>
        <p:nvSpPr>
          <p:cNvPr id="3" name="TextBox 2">
            <a:extLst>
              <a:ext uri="{FF2B5EF4-FFF2-40B4-BE49-F238E27FC236}">
                <a16:creationId xmlns:a16="http://schemas.microsoft.com/office/drawing/2014/main" id="{E41AA076-751E-1444-6D37-7E4DCFA2DE41}"/>
              </a:ext>
            </a:extLst>
          </p:cNvPr>
          <p:cNvSpPr txBox="1"/>
          <p:nvPr/>
        </p:nvSpPr>
        <p:spPr>
          <a:xfrm>
            <a:off x="444500" y="76200"/>
            <a:ext cx="114173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800" b="1" dirty="0">
                <a:solidFill>
                  <a:srgbClr val="EB8067"/>
                </a:solidFill>
                <a:cs typeface="Segoe UI"/>
              </a:rPr>
              <a:t>Clause</a:t>
            </a:r>
            <a:endParaRPr lang="en-US" dirty="0"/>
          </a:p>
        </p:txBody>
      </p:sp>
      <p:graphicFrame>
        <p:nvGraphicFramePr>
          <p:cNvPr id="6" name="Table 6">
            <a:extLst>
              <a:ext uri="{FF2B5EF4-FFF2-40B4-BE49-F238E27FC236}">
                <a16:creationId xmlns:a16="http://schemas.microsoft.com/office/drawing/2014/main" id="{9DE2065B-5EC8-FC0C-F5D3-36D304A717C8}"/>
              </a:ext>
            </a:extLst>
          </p:cNvPr>
          <p:cNvGraphicFramePr>
            <a:graphicFrameLocks noGrp="1"/>
          </p:cNvGraphicFramePr>
          <p:nvPr>
            <p:extLst>
              <p:ext uri="{D42A27DB-BD31-4B8C-83A1-F6EECF244321}">
                <p14:modId xmlns:p14="http://schemas.microsoft.com/office/powerpoint/2010/main" val="3580384075"/>
              </p:ext>
            </p:extLst>
          </p:nvPr>
        </p:nvGraphicFramePr>
        <p:xfrm>
          <a:off x="381000" y="1066800"/>
          <a:ext cx="11502442" cy="5625664"/>
        </p:xfrm>
        <a:graphic>
          <a:graphicData uri="http://schemas.openxmlformats.org/drawingml/2006/table">
            <a:tbl>
              <a:tblPr firstRow="1" bandRow="1">
                <a:tableStyleId>{5C22544A-7EE6-4342-B048-85BDC9FD1C3A}</a:tableStyleId>
              </a:tblPr>
              <a:tblGrid>
                <a:gridCol w="1461135">
                  <a:extLst>
                    <a:ext uri="{9D8B030D-6E8A-4147-A177-3AD203B41FA5}">
                      <a16:colId xmlns:a16="http://schemas.microsoft.com/office/drawing/2014/main" val="2154643657"/>
                    </a:ext>
                  </a:extLst>
                </a:gridCol>
                <a:gridCol w="10041307">
                  <a:extLst>
                    <a:ext uri="{9D8B030D-6E8A-4147-A177-3AD203B41FA5}">
                      <a16:colId xmlns:a16="http://schemas.microsoft.com/office/drawing/2014/main" val="2725945510"/>
                    </a:ext>
                  </a:extLst>
                </a:gridCol>
              </a:tblGrid>
              <a:tr h="455272">
                <a:tc>
                  <a:txBody>
                    <a:bodyPr/>
                    <a:lstStyle/>
                    <a:p>
                      <a:r>
                        <a:rPr lang="en-GB" sz="2400" dirty="0"/>
                        <a:t>Clause</a:t>
                      </a:r>
                    </a:p>
                  </a:txBody>
                  <a:tcPr/>
                </a:tc>
                <a:tc>
                  <a:txBody>
                    <a:bodyPr/>
                    <a:lstStyle/>
                    <a:p>
                      <a:r>
                        <a:rPr lang="en-GB" sz="2400" dirty="0"/>
                        <a:t>Example</a:t>
                      </a:r>
                    </a:p>
                  </a:txBody>
                  <a:tcPr/>
                </a:tc>
                <a:extLst>
                  <a:ext uri="{0D108BD9-81ED-4DB2-BD59-A6C34878D82A}">
                    <a16:rowId xmlns:a16="http://schemas.microsoft.com/office/drawing/2014/main" val="564347389"/>
                  </a:ext>
                </a:extLst>
              </a:tr>
              <a:tr h="1126197">
                <a:tc>
                  <a:txBody>
                    <a:bodyPr/>
                    <a:lstStyle/>
                    <a:p>
                      <a:pPr lvl="0">
                        <a:buNone/>
                      </a:pPr>
                      <a:r>
                        <a:rPr lang="en-GB" sz="2000" b="0" i="0" u="none" strike="noStrike" noProof="0" dirty="0">
                          <a:latin typeface="Century Gothic"/>
                        </a:rPr>
                        <a:t>SELECT</a:t>
                      </a:r>
                      <a:endParaRPr lang="en-US" sz="2000"/>
                    </a:p>
                  </a:txBody>
                  <a:tcPr/>
                </a:tc>
                <a:tc>
                  <a:txBody>
                    <a:bodyPr/>
                    <a:lstStyle/>
                    <a:p>
                      <a:pPr lvl="0">
                        <a:buNone/>
                      </a:pPr>
                      <a:r>
                        <a:rPr lang="en-GB" sz="2000" b="0" i="0" u="none" strike="noStrike" noProof="0" dirty="0">
                          <a:latin typeface="Century Gothic"/>
                        </a:rPr>
                        <a:t>Identifies the fields to return for each work item returned by the query. You can specify either the friendly name or reference name. Use square brackets ([]) if the name contains blanks or periods.</a:t>
                      </a:r>
                      <a:endParaRPr lang="en-US" sz="2000"/>
                    </a:p>
                  </a:txBody>
                  <a:tcPr/>
                </a:tc>
                <a:extLst>
                  <a:ext uri="{0D108BD9-81ED-4DB2-BD59-A6C34878D82A}">
                    <a16:rowId xmlns:a16="http://schemas.microsoft.com/office/drawing/2014/main" val="3678595020"/>
                  </a:ext>
                </a:extLst>
              </a:tr>
              <a:tr h="1174120">
                <a:tc>
                  <a:txBody>
                    <a:bodyPr/>
                    <a:lstStyle/>
                    <a:p>
                      <a:pPr lvl="0">
                        <a:buNone/>
                      </a:pPr>
                      <a:r>
                        <a:rPr lang="en-GB" sz="2000" b="0" i="0" u="none" strike="noStrike" noProof="0" dirty="0"/>
                        <a:t>FROM</a:t>
                      </a:r>
                      <a:endParaRPr lang="en-US" sz="2000"/>
                    </a:p>
                  </a:txBody>
                  <a:tcPr/>
                </a:tc>
                <a:tc>
                  <a:txBody>
                    <a:bodyPr/>
                    <a:lstStyle/>
                    <a:p>
                      <a:pPr lvl="0" algn="l">
                        <a:lnSpc>
                          <a:spcPct val="100000"/>
                        </a:lnSpc>
                        <a:spcBef>
                          <a:spcPts val="0"/>
                        </a:spcBef>
                        <a:spcAft>
                          <a:spcPts val="0"/>
                        </a:spcAft>
                        <a:buNone/>
                      </a:pPr>
                      <a:r>
                        <a:rPr lang="en-GB" sz="2000" b="0" i="0" u="none" strike="noStrike" noProof="0" dirty="0"/>
                        <a:t>Indicates whether you want the query to find work items or links between work items.</a:t>
                      </a:r>
                      <a:endParaRPr lang="en-US" sz="2000"/>
                    </a:p>
                    <a:p>
                      <a:pPr marL="285750" lvl="0" indent="-285750" algn="l">
                        <a:lnSpc>
                          <a:spcPct val="100000"/>
                        </a:lnSpc>
                        <a:spcBef>
                          <a:spcPts val="0"/>
                        </a:spcBef>
                        <a:spcAft>
                          <a:spcPts val="0"/>
                        </a:spcAft>
                        <a:buFont typeface="Arial"/>
                        <a:buChar char="•"/>
                      </a:pPr>
                      <a:r>
                        <a:rPr lang="en-GB" sz="2000" b="0" i="0" u="none" strike="noStrike" noProof="0" dirty="0"/>
                        <a:t>Use </a:t>
                      </a:r>
                      <a:r>
                        <a:rPr lang="en-GB" sz="2000" b="0" i="0" u="none" strike="noStrike" noProof="0" dirty="0">
                          <a:latin typeface="Consolas"/>
                        </a:rPr>
                        <a:t>FROM </a:t>
                      </a:r>
                      <a:r>
                        <a:rPr lang="en-GB" sz="2000" b="0" i="0" u="none" strike="noStrike" noProof="0" dirty="0" err="1">
                          <a:latin typeface="Consolas"/>
                        </a:rPr>
                        <a:t>WorkItems</a:t>
                      </a:r>
                      <a:r>
                        <a:rPr lang="en-GB" sz="2000" b="0" i="0" u="none" strike="noStrike" noProof="0" dirty="0"/>
                        <a:t> to return work items.</a:t>
                      </a:r>
                      <a:endParaRPr lang="en-GB" sz="2000"/>
                    </a:p>
                    <a:p>
                      <a:pPr marL="285750" lvl="0" indent="-285750" algn="l">
                        <a:lnSpc>
                          <a:spcPct val="100000"/>
                        </a:lnSpc>
                        <a:spcBef>
                          <a:spcPts val="0"/>
                        </a:spcBef>
                        <a:spcAft>
                          <a:spcPts val="0"/>
                        </a:spcAft>
                        <a:buFont typeface="Arial"/>
                        <a:buChar char="•"/>
                      </a:pPr>
                      <a:r>
                        <a:rPr lang="en-GB" sz="2000" b="0" i="0" u="none" strike="noStrike" noProof="0" dirty="0"/>
                        <a:t>Use </a:t>
                      </a:r>
                      <a:r>
                        <a:rPr lang="en-GB" sz="2000" b="0" i="0" u="none" strike="noStrike" noProof="0" dirty="0">
                          <a:latin typeface="Consolas"/>
                        </a:rPr>
                        <a:t>FROM </a:t>
                      </a:r>
                      <a:r>
                        <a:rPr lang="en-GB" sz="2000" b="0" i="0" u="none" strike="noStrike" noProof="0" dirty="0" err="1">
                          <a:latin typeface="Consolas"/>
                        </a:rPr>
                        <a:t>workItemLinks</a:t>
                      </a:r>
                      <a:r>
                        <a:rPr lang="en-GB" sz="2000" b="0" i="0" u="none" strike="noStrike" noProof="0" dirty="0"/>
                        <a:t> to return links between work items.</a:t>
                      </a:r>
                      <a:endParaRPr lang="en-GB" sz="2000"/>
                    </a:p>
                  </a:txBody>
                  <a:tcPr/>
                </a:tc>
                <a:extLst>
                  <a:ext uri="{0D108BD9-81ED-4DB2-BD59-A6C34878D82A}">
                    <a16:rowId xmlns:a16="http://schemas.microsoft.com/office/drawing/2014/main" val="1467667584"/>
                  </a:ext>
                </a:extLst>
              </a:tr>
              <a:tr h="455272">
                <a:tc>
                  <a:txBody>
                    <a:bodyPr/>
                    <a:lstStyle/>
                    <a:p>
                      <a:pPr lvl="0">
                        <a:buNone/>
                      </a:pPr>
                      <a:r>
                        <a:rPr lang="en-GB" sz="2000" b="0" i="0" u="none" strike="noStrike" noProof="0" dirty="0"/>
                        <a:t>WHERE</a:t>
                      </a:r>
                      <a:endParaRPr lang="en-US" sz="2000"/>
                    </a:p>
                  </a:txBody>
                  <a:tcPr/>
                </a:tc>
                <a:tc>
                  <a:txBody>
                    <a:bodyPr/>
                    <a:lstStyle/>
                    <a:p>
                      <a:pPr lvl="0">
                        <a:buNone/>
                      </a:pPr>
                      <a:r>
                        <a:rPr lang="en-GB" sz="2000" b="0" i="0" u="none" strike="noStrike" noProof="0" dirty="0"/>
                        <a:t>Specifies the filter criteria for the query.</a:t>
                      </a:r>
                      <a:endParaRPr lang="en-US" sz="2000"/>
                    </a:p>
                  </a:txBody>
                  <a:tcPr/>
                </a:tc>
                <a:extLst>
                  <a:ext uri="{0D108BD9-81ED-4DB2-BD59-A6C34878D82A}">
                    <a16:rowId xmlns:a16="http://schemas.microsoft.com/office/drawing/2014/main" val="233394863"/>
                  </a:ext>
                </a:extLst>
              </a:tr>
              <a:tr h="1126197">
                <a:tc>
                  <a:txBody>
                    <a:bodyPr/>
                    <a:lstStyle/>
                    <a:p>
                      <a:pPr lvl="0">
                        <a:buNone/>
                      </a:pPr>
                      <a:r>
                        <a:rPr lang="en-GB" sz="2000" b="0" i="0" u="none" strike="noStrike" noProof="0" dirty="0">
                          <a:latin typeface="Century Gothic"/>
                        </a:rPr>
                        <a:t>ORDER BY</a:t>
                      </a:r>
                      <a:endParaRPr lang="en-US" sz="2000"/>
                    </a:p>
                  </a:txBody>
                  <a:tcPr/>
                </a:tc>
                <a:tc>
                  <a:txBody>
                    <a:bodyPr/>
                    <a:lstStyle/>
                    <a:p>
                      <a:pPr lvl="0">
                        <a:buNone/>
                      </a:pPr>
                      <a:r>
                        <a:rPr lang="en-GB" sz="2000" b="0" i="0" u="none" strike="noStrike" noProof="0" dirty="0">
                          <a:latin typeface="Century Gothic"/>
                        </a:rPr>
                        <a:t>Specifies the sort order of the work items returned. You can specify Ascending (</a:t>
                      </a:r>
                      <a:r>
                        <a:rPr lang="en-GB" sz="2000" b="0" i="0" u="none" strike="noStrike" noProof="0" err="1">
                          <a:latin typeface="Century Gothic"/>
                        </a:rPr>
                        <a:t>Asc</a:t>
                      </a:r>
                      <a:r>
                        <a:rPr lang="en-GB" sz="2000" b="0" i="0" u="none" strike="noStrike" noProof="0" dirty="0">
                          <a:latin typeface="Century Gothic"/>
                        </a:rPr>
                        <a:t>) or Descending (</a:t>
                      </a:r>
                      <a:r>
                        <a:rPr lang="en-GB" sz="2000" b="0" i="0" u="none" strike="noStrike" noProof="0" err="1">
                          <a:latin typeface="Century Gothic"/>
                        </a:rPr>
                        <a:t>Desc</a:t>
                      </a:r>
                      <a:r>
                        <a:rPr lang="en-GB" sz="2000" b="0" i="0" u="none" strike="noStrike" noProof="0" dirty="0">
                          <a:latin typeface="Century Gothic"/>
                        </a:rPr>
                        <a:t>) for one or more fields. For example:</a:t>
                      </a:r>
                      <a:br>
                        <a:rPr lang="en-GB" sz="2000" b="0" i="0" u="none" strike="noStrike" noProof="0" dirty="0">
                          <a:latin typeface="Century Gothic"/>
                        </a:rPr>
                      </a:br>
                      <a:r>
                        <a:rPr lang="en-GB" sz="2000" b="0" i="0" u="none" strike="noStrike" noProof="0" dirty="0">
                          <a:latin typeface="Century Gothic"/>
                        </a:rPr>
                        <a:t>ORDER BY [State] </a:t>
                      </a:r>
                      <a:r>
                        <a:rPr lang="en-GB" sz="2000" b="0" i="0" u="none" strike="noStrike" noProof="0" err="1">
                          <a:latin typeface="Century Gothic"/>
                        </a:rPr>
                        <a:t>Asc</a:t>
                      </a:r>
                      <a:r>
                        <a:rPr lang="en-GB" sz="2000" b="0" i="0" u="none" strike="noStrike" noProof="0" dirty="0">
                          <a:latin typeface="Century Gothic"/>
                        </a:rPr>
                        <a:t>, [Changed Date] </a:t>
                      </a:r>
                      <a:r>
                        <a:rPr lang="en-GB" sz="2000" b="0" i="0" u="none" strike="noStrike" noProof="0" err="1">
                          <a:latin typeface="Century Gothic"/>
                        </a:rPr>
                        <a:t>Desc</a:t>
                      </a:r>
                      <a:endParaRPr lang="en-US" sz="2000"/>
                    </a:p>
                  </a:txBody>
                  <a:tcPr/>
                </a:tc>
                <a:extLst>
                  <a:ext uri="{0D108BD9-81ED-4DB2-BD59-A6C34878D82A}">
                    <a16:rowId xmlns:a16="http://schemas.microsoft.com/office/drawing/2014/main" val="927749853"/>
                  </a:ext>
                </a:extLst>
              </a:tr>
              <a:tr h="1150158">
                <a:tc>
                  <a:txBody>
                    <a:bodyPr/>
                    <a:lstStyle/>
                    <a:p>
                      <a:pPr lvl="0">
                        <a:buNone/>
                      </a:pPr>
                      <a:r>
                        <a:rPr lang="en-GB" sz="2000" b="0" i="0" u="none" strike="noStrike" noProof="0" dirty="0"/>
                        <a:t>ASOF</a:t>
                      </a:r>
                      <a:endParaRPr lang="en-US" sz="2000"/>
                    </a:p>
                  </a:txBody>
                  <a:tcPr/>
                </a:tc>
                <a:tc>
                  <a:txBody>
                    <a:bodyPr/>
                    <a:lstStyle/>
                    <a:p>
                      <a:pPr lvl="0">
                        <a:buNone/>
                      </a:pPr>
                      <a:r>
                        <a:rPr lang="en-US" sz="2000" b="0" i="0" u="none" strike="noStrike" noProof="0" dirty="0">
                          <a:latin typeface="Century Gothic"/>
                        </a:rPr>
                        <a:t>Specifies a historical query by indicating a date for when the filter is to be applied. For example, this query returns all user stories that were defined as </a:t>
                      </a:r>
                      <a:r>
                        <a:rPr lang="en-US" sz="2000" b="0" i="1" u="none" strike="noStrike" noProof="0" dirty="0">
                          <a:latin typeface="Century Gothic"/>
                        </a:rPr>
                        <a:t>Active</a:t>
                      </a:r>
                      <a:r>
                        <a:rPr lang="en-US" sz="2000" b="0" i="0" u="none" strike="noStrike" noProof="0" dirty="0">
                          <a:latin typeface="Century Gothic"/>
                        </a:rPr>
                        <a:t> on February 11, 2020. </a:t>
                      </a:r>
                      <a:r>
                        <a:rPr lang="en-US" sz="2000" b="0" i="0" u="none" strike="noStrike" noProof="0" dirty="0">
                          <a:latin typeface="Consolas"/>
                        </a:rPr>
                        <a:t>ASOF '02-11-2020'</a:t>
                      </a:r>
                      <a:endParaRPr lang="en-US" sz="2000"/>
                    </a:p>
                  </a:txBody>
                  <a:tcPr/>
                </a:tc>
                <a:extLst>
                  <a:ext uri="{0D108BD9-81ED-4DB2-BD59-A6C34878D82A}">
                    <a16:rowId xmlns:a16="http://schemas.microsoft.com/office/drawing/2014/main" val="4214576171"/>
                  </a:ext>
                </a:extLst>
              </a:tr>
            </a:tbl>
          </a:graphicData>
        </a:graphic>
      </p:graphicFrame>
    </p:spTree>
    <p:extLst>
      <p:ext uri="{BB962C8B-B14F-4D97-AF65-F5344CB8AC3E}">
        <p14:creationId xmlns:p14="http://schemas.microsoft.com/office/powerpoint/2010/main" val="326104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EAD5-1776-2497-E3BE-BD48F2BF046B}"/>
              </a:ext>
            </a:extLst>
          </p:cNvPr>
          <p:cNvSpPr>
            <a:spLocks noGrp="1"/>
          </p:cNvSpPr>
          <p:nvPr>
            <p:ph type="title"/>
          </p:nvPr>
        </p:nvSpPr>
        <p:spPr>
          <a:xfrm>
            <a:off x="571500" y="212725"/>
            <a:ext cx="10515600" cy="906463"/>
          </a:xfrm>
        </p:spPr>
        <p:txBody>
          <a:bodyPr/>
          <a:lstStyle/>
          <a:p>
            <a:r>
              <a:rPr lang="en-GB" b="1" dirty="0">
                <a:solidFill>
                  <a:srgbClr val="EB8067"/>
                </a:solidFill>
                <a:ea typeface="+mj-lt"/>
                <a:cs typeface="+mj-lt"/>
              </a:rPr>
              <a:t>Date and Time Pattern</a:t>
            </a:r>
            <a:endParaRPr lang="en-GB" dirty="0">
              <a:ea typeface="+mj-lt"/>
              <a:cs typeface="+mj-lt"/>
            </a:endParaRPr>
          </a:p>
        </p:txBody>
      </p:sp>
      <p:sp>
        <p:nvSpPr>
          <p:cNvPr id="3" name="Content Placeholder 2">
            <a:extLst>
              <a:ext uri="{FF2B5EF4-FFF2-40B4-BE49-F238E27FC236}">
                <a16:creationId xmlns:a16="http://schemas.microsoft.com/office/drawing/2014/main" id="{EBB82847-E5E7-FAFF-65B9-2EC810D90985}"/>
              </a:ext>
            </a:extLst>
          </p:cNvPr>
          <p:cNvSpPr>
            <a:spLocks noGrp="1"/>
          </p:cNvSpPr>
          <p:nvPr>
            <p:ph idx="1"/>
          </p:nvPr>
        </p:nvSpPr>
        <p:spPr>
          <a:xfrm>
            <a:off x="571500" y="1109980"/>
            <a:ext cx="10515600" cy="3169920"/>
          </a:xfrm>
        </p:spPr>
        <p:txBody>
          <a:bodyPr vert="horz" lIns="91440" tIns="45720" rIns="91440" bIns="45720" rtlCol="0" anchor="t">
            <a:normAutofit/>
          </a:bodyPr>
          <a:lstStyle/>
          <a:p>
            <a:r>
              <a:rPr lang="en-GB" sz="2400" dirty="0">
                <a:ea typeface="+mn-lt"/>
                <a:cs typeface="+mn-lt"/>
              </a:rPr>
              <a:t>The date and time pattern you enter for </a:t>
            </a:r>
            <a:r>
              <a:rPr lang="en-GB" sz="2400" b="1" dirty="0" err="1">
                <a:ea typeface="+mn-lt"/>
                <a:cs typeface="+mn-lt"/>
              </a:rPr>
              <a:t>DateTime</a:t>
            </a:r>
            <a:r>
              <a:rPr lang="en-GB" sz="2400" dirty="0">
                <a:ea typeface="+mn-lt"/>
                <a:cs typeface="+mn-lt"/>
              </a:rPr>
              <a:t> fields should match that which you select through your profile.</a:t>
            </a:r>
          </a:p>
          <a:p>
            <a:r>
              <a:rPr lang="en-GB" sz="2400" dirty="0">
                <a:ea typeface="+mn-lt"/>
                <a:cs typeface="+mn-lt"/>
              </a:rPr>
              <a:t>Quote (single or double quotes are supported) </a:t>
            </a:r>
            <a:r>
              <a:rPr lang="en-GB" sz="2400" err="1">
                <a:ea typeface="+mn-lt"/>
                <a:cs typeface="+mn-lt"/>
              </a:rPr>
              <a:t>DateTime</a:t>
            </a:r>
            <a:r>
              <a:rPr lang="en-GB" sz="2400" dirty="0">
                <a:ea typeface="+mn-lt"/>
                <a:cs typeface="+mn-lt"/>
              </a:rPr>
              <a:t> literals used in comparisons. They must be in the .NET </a:t>
            </a:r>
            <a:r>
              <a:rPr lang="en-GB" sz="2400" err="1">
                <a:ea typeface="+mn-lt"/>
                <a:cs typeface="+mn-lt"/>
              </a:rPr>
              <a:t>DateTime</a:t>
            </a:r>
            <a:r>
              <a:rPr lang="en-GB" sz="2400" dirty="0">
                <a:ea typeface="+mn-lt"/>
                <a:cs typeface="+mn-lt"/>
              </a:rPr>
              <a:t> format of the local client computer running the query. Unless a time zone is specified, </a:t>
            </a:r>
            <a:r>
              <a:rPr lang="en-GB" sz="2400" err="1">
                <a:ea typeface="+mn-lt"/>
                <a:cs typeface="+mn-lt"/>
              </a:rPr>
              <a:t>DateTime</a:t>
            </a:r>
            <a:r>
              <a:rPr lang="en-GB" sz="2400" dirty="0">
                <a:ea typeface="+mn-lt"/>
                <a:cs typeface="+mn-lt"/>
              </a:rPr>
              <a:t> literals are in the time zone of the local computer.</a:t>
            </a:r>
            <a:endParaRPr lang="en-GB" sz="2400"/>
          </a:p>
        </p:txBody>
      </p:sp>
      <p:sp>
        <p:nvSpPr>
          <p:cNvPr id="4" name="TextBox 3">
            <a:extLst>
              <a:ext uri="{FF2B5EF4-FFF2-40B4-BE49-F238E27FC236}">
                <a16:creationId xmlns:a16="http://schemas.microsoft.com/office/drawing/2014/main" id="{E1ABD0F8-2C2E-B8DB-A1F0-6358D1A8CA8E}"/>
              </a:ext>
            </a:extLst>
          </p:cNvPr>
          <p:cNvSpPr txBox="1"/>
          <p:nvPr/>
        </p:nvSpPr>
        <p:spPr>
          <a:xfrm>
            <a:off x="635000" y="4508500"/>
            <a:ext cx="11303000" cy="2062103"/>
          </a:xfrm>
          <a:prstGeom prst="rect">
            <a:avLst/>
          </a:prstGeom>
          <a:solidFill>
            <a:schemeClr val="accent5">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WHERE </a:t>
            </a:r>
          </a:p>
          <a:p>
            <a:r>
              <a:rPr lang="en-US" sz="3200" dirty="0"/>
              <a:t>   AND [</a:t>
            </a:r>
            <a:r>
              <a:rPr lang="en-US" sz="3200" dirty="0" err="1"/>
              <a:t>System.ChangedDate</a:t>
            </a:r>
            <a:r>
              <a:rPr lang="en-US" sz="3200" dirty="0"/>
              <a:t>] &gt;= '01-18-2019 GMT'</a:t>
            </a:r>
          </a:p>
          <a:p>
            <a:r>
              <a:rPr lang="en-US" sz="3200" dirty="0"/>
              <a:t>   AND ([Closed Date] &lt; '01-09-2022 GMT'</a:t>
            </a:r>
          </a:p>
          <a:p>
            <a:r>
              <a:rPr lang="en-US" sz="3200" dirty="0"/>
              <a:t>   OR [Resolved Date] &gt;= '01-18-2019 14:30:01')</a:t>
            </a:r>
          </a:p>
        </p:txBody>
      </p:sp>
    </p:spTree>
    <p:extLst>
      <p:ext uri="{BB962C8B-B14F-4D97-AF65-F5344CB8AC3E}">
        <p14:creationId xmlns:p14="http://schemas.microsoft.com/office/powerpoint/2010/main" val="354401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EAD5-1776-2497-E3BE-BD48F2BF046B}"/>
              </a:ext>
            </a:extLst>
          </p:cNvPr>
          <p:cNvSpPr>
            <a:spLocks noGrp="1"/>
          </p:cNvSpPr>
          <p:nvPr>
            <p:ph type="title"/>
          </p:nvPr>
        </p:nvSpPr>
        <p:spPr>
          <a:xfrm>
            <a:off x="571500" y="212725"/>
            <a:ext cx="10515600" cy="906463"/>
          </a:xfrm>
        </p:spPr>
        <p:txBody>
          <a:bodyPr/>
          <a:lstStyle/>
          <a:p>
            <a:r>
              <a:rPr lang="en-GB" b="1" dirty="0">
                <a:solidFill>
                  <a:srgbClr val="EB8067"/>
                </a:solidFill>
                <a:ea typeface="+mj-lt"/>
                <a:cs typeface="+mj-lt"/>
              </a:rPr>
              <a:t>Date and Time Pattern</a:t>
            </a:r>
            <a:endParaRPr lang="en-GB" dirty="0">
              <a:ea typeface="+mj-lt"/>
              <a:cs typeface="+mj-lt"/>
            </a:endParaRPr>
          </a:p>
        </p:txBody>
      </p:sp>
      <p:sp>
        <p:nvSpPr>
          <p:cNvPr id="3" name="Content Placeholder 2">
            <a:extLst>
              <a:ext uri="{FF2B5EF4-FFF2-40B4-BE49-F238E27FC236}">
                <a16:creationId xmlns:a16="http://schemas.microsoft.com/office/drawing/2014/main" id="{EBB82847-E5E7-FAFF-65B9-2EC810D90985}"/>
              </a:ext>
            </a:extLst>
          </p:cNvPr>
          <p:cNvSpPr>
            <a:spLocks noGrp="1"/>
          </p:cNvSpPr>
          <p:nvPr>
            <p:ph idx="1"/>
          </p:nvPr>
        </p:nvSpPr>
        <p:spPr>
          <a:xfrm>
            <a:off x="571500" y="1109980"/>
            <a:ext cx="10515600" cy="3169920"/>
          </a:xfrm>
        </p:spPr>
        <p:txBody>
          <a:bodyPr vert="horz" lIns="91440" tIns="45720" rIns="91440" bIns="45720" rtlCol="0" anchor="t">
            <a:normAutofit fontScale="92500"/>
          </a:bodyPr>
          <a:lstStyle/>
          <a:p>
            <a:r>
              <a:rPr lang="en-GB" sz="2400" dirty="0">
                <a:ea typeface="+mn-lt"/>
                <a:cs typeface="+mn-lt"/>
              </a:rPr>
              <a:t>When the time is omitted in a </a:t>
            </a:r>
            <a:r>
              <a:rPr lang="en-GB" sz="2400" dirty="0" err="1">
                <a:ea typeface="+mn-lt"/>
                <a:cs typeface="+mn-lt"/>
              </a:rPr>
              <a:t>DateTime</a:t>
            </a:r>
            <a:r>
              <a:rPr lang="en-GB" sz="2400" dirty="0">
                <a:ea typeface="+mn-lt"/>
                <a:cs typeface="+mn-lt"/>
              </a:rPr>
              <a:t> literal and the </a:t>
            </a:r>
            <a:r>
              <a:rPr lang="en-GB" sz="2400" dirty="0" err="1">
                <a:ea typeface="+mn-lt"/>
                <a:cs typeface="+mn-lt"/>
              </a:rPr>
              <a:t>dayPrecision</a:t>
            </a:r>
            <a:r>
              <a:rPr lang="en-GB" sz="2400" dirty="0">
                <a:ea typeface="+mn-lt"/>
                <a:cs typeface="+mn-lt"/>
              </a:rPr>
              <a:t> parameter equals false, the time is assumed to be zero (midnight). The default setting for the </a:t>
            </a:r>
            <a:r>
              <a:rPr lang="en-GB" sz="2400" dirty="0" err="1">
                <a:ea typeface="+mn-lt"/>
                <a:cs typeface="+mn-lt"/>
              </a:rPr>
              <a:t>dayPrecision</a:t>
            </a:r>
            <a:r>
              <a:rPr lang="en-GB" sz="2400" dirty="0">
                <a:ea typeface="+mn-lt"/>
                <a:cs typeface="+mn-lt"/>
              </a:rPr>
              <a:t> parameter is false.</a:t>
            </a:r>
            <a:endParaRPr lang="en-GB" sz="2400" dirty="0"/>
          </a:p>
          <a:p>
            <a:r>
              <a:rPr lang="en-GB" sz="2400" dirty="0">
                <a:ea typeface="+mn-lt"/>
                <a:cs typeface="+mn-lt"/>
              </a:rPr>
              <a:t>Or, you can specify ISO 8601 format which is valid no matter the locale. ISO 8601 represents date and time by starting with the year, followed by the month, the day, the hour, the minutes, seconds and milliseconds. For example, 2021-12-10 15:00:00.000, represents the 10th of December 2021 at 3 p.m. in local time. An example of using ISO 8601 format is as follows.</a:t>
            </a:r>
            <a:endParaRPr lang="en-GB" dirty="0"/>
          </a:p>
          <a:p>
            <a:endParaRPr lang="en-GB" sz="2400" dirty="0"/>
          </a:p>
        </p:txBody>
      </p:sp>
      <p:sp>
        <p:nvSpPr>
          <p:cNvPr id="4" name="TextBox 3">
            <a:extLst>
              <a:ext uri="{FF2B5EF4-FFF2-40B4-BE49-F238E27FC236}">
                <a16:creationId xmlns:a16="http://schemas.microsoft.com/office/drawing/2014/main" id="{E1ABD0F8-2C2E-B8DB-A1F0-6358D1A8CA8E}"/>
              </a:ext>
            </a:extLst>
          </p:cNvPr>
          <p:cNvSpPr txBox="1"/>
          <p:nvPr/>
        </p:nvSpPr>
        <p:spPr>
          <a:xfrm>
            <a:off x="203200" y="4508500"/>
            <a:ext cx="11734800" cy="1815882"/>
          </a:xfrm>
          <a:prstGeom prst="rect">
            <a:avLst/>
          </a:prstGeom>
          <a:solidFill>
            <a:schemeClr val="accent5">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WHERE </a:t>
            </a:r>
            <a:endParaRPr lang="en-US" sz="2800"/>
          </a:p>
          <a:p>
            <a:r>
              <a:rPr lang="en-US" sz="2800" dirty="0">
                <a:ea typeface="+mn-lt"/>
                <a:cs typeface="+mn-lt"/>
              </a:rPr>
              <a:t>   AND [</a:t>
            </a:r>
            <a:r>
              <a:rPr lang="en-US" sz="2800" dirty="0" err="1">
                <a:ea typeface="+mn-lt"/>
                <a:cs typeface="+mn-lt"/>
              </a:rPr>
              <a:t>System.ChangedDate</a:t>
            </a:r>
            <a:r>
              <a:rPr lang="en-US" sz="2800" dirty="0">
                <a:ea typeface="+mn-lt"/>
                <a:cs typeface="+mn-lt"/>
              </a:rPr>
              <a:t>] &gt;= '2019-01-18T00:00:00.0000000'</a:t>
            </a:r>
          </a:p>
          <a:p>
            <a:r>
              <a:rPr lang="en-US" sz="2800" dirty="0">
                <a:ea typeface="+mn-lt"/>
                <a:cs typeface="+mn-lt"/>
              </a:rPr>
              <a:t>   AND ([Closed Date] &lt; '2022-01-09T00:00:00.0000000'</a:t>
            </a:r>
          </a:p>
          <a:p>
            <a:r>
              <a:rPr lang="en-US" sz="2800" dirty="0">
                <a:ea typeface="+mn-lt"/>
                <a:cs typeface="+mn-lt"/>
              </a:rPr>
              <a:t>   OR [Resolved Date] &gt;= '2019-01-18T00:00:00.0000000')</a:t>
            </a:r>
          </a:p>
        </p:txBody>
      </p:sp>
    </p:spTree>
    <p:extLst>
      <p:ext uri="{BB962C8B-B14F-4D97-AF65-F5344CB8AC3E}">
        <p14:creationId xmlns:p14="http://schemas.microsoft.com/office/powerpoint/2010/main" val="371511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EAD5-1776-2497-E3BE-BD48F2BF046B}"/>
              </a:ext>
            </a:extLst>
          </p:cNvPr>
          <p:cNvSpPr>
            <a:spLocks noGrp="1"/>
          </p:cNvSpPr>
          <p:nvPr>
            <p:ph type="title"/>
          </p:nvPr>
        </p:nvSpPr>
        <p:spPr>
          <a:xfrm>
            <a:off x="571500" y="212725"/>
            <a:ext cx="10515600" cy="906463"/>
          </a:xfrm>
        </p:spPr>
        <p:txBody>
          <a:bodyPr/>
          <a:lstStyle/>
          <a:p>
            <a:r>
              <a:rPr lang="en-GB" b="1" dirty="0">
                <a:solidFill>
                  <a:srgbClr val="EB8067"/>
                </a:solidFill>
                <a:ea typeface="+mj-lt"/>
                <a:cs typeface="+mj-lt"/>
              </a:rPr>
              <a:t>Custom Fields</a:t>
            </a:r>
            <a:endParaRPr lang="en-US" dirty="0"/>
          </a:p>
        </p:txBody>
      </p:sp>
      <p:sp>
        <p:nvSpPr>
          <p:cNvPr id="3" name="Content Placeholder 2">
            <a:extLst>
              <a:ext uri="{FF2B5EF4-FFF2-40B4-BE49-F238E27FC236}">
                <a16:creationId xmlns:a16="http://schemas.microsoft.com/office/drawing/2014/main" id="{EBB82847-E5E7-FAFF-65B9-2EC810D90985}"/>
              </a:ext>
            </a:extLst>
          </p:cNvPr>
          <p:cNvSpPr>
            <a:spLocks noGrp="1"/>
          </p:cNvSpPr>
          <p:nvPr>
            <p:ph idx="1"/>
          </p:nvPr>
        </p:nvSpPr>
        <p:spPr>
          <a:xfrm>
            <a:off x="571500" y="1109980"/>
            <a:ext cx="10515600" cy="3169920"/>
          </a:xfrm>
        </p:spPr>
        <p:txBody>
          <a:bodyPr vert="horz" lIns="91440" tIns="45720" rIns="91440" bIns="45720" rtlCol="0" anchor="t">
            <a:normAutofit/>
          </a:bodyPr>
          <a:lstStyle/>
          <a:p>
            <a:r>
              <a:rPr lang="en-GB" sz="2400" dirty="0">
                <a:ea typeface="+mn-lt"/>
                <a:cs typeface="+mn-lt"/>
              </a:rPr>
              <a:t>You can add a custom field to a query clause. With WIQL, you must specify the reference name for the custom field. For projects that use an Inherited process model, custom fields are typically </a:t>
            </a:r>
            <a:r>
              <a:rPr lang="en-GB" sz="2400" dirty="0" err="1">
                <a:ea typeface="+mn-lt"/>
                <a:cs typeface="+mn-lt"/>
              </a:rPr>
              <a:t>labeled</a:t>
            </a:r>
            <a:r>
              <a:rPr lang="en-GB" sz="2400" dirty="0">
                <a:ea typeface="+mn-lt"/>
                <a:cs typeface="+mn-lt"/>
              </a:rPr>
              <a:t> with </a:t>
            </a:r>
            <a:r>
              <a:rPr lang="en-GB" sz="2400" b="1" i="1" dirty="0">
                <a:ea typeface="+mn-lt"/>
                <a:cs typeface="+mn-lt"/>
              </a:rPr>
              <a:t>Custom.</a:t>
            </a:r>
            <a:r>
              <a:rPr lang="en-GB" sz="2400" dirty="0">
                <a:ea typeface="+mn-lt"/>
                <a:cs typeface="+mn-lt"/>
              </a:rPr>
              <a:t> prepended to their name, and spaces removed. For example:</a:t>
            </a:r>
          </a:p>
        </p:txBody>
      </p:sp>
      <p:graphicFrame>
        <p:nvGraphicFramePr>
          <p:cNvPr id="6" name="Table 6">
            <a:extLst>
              <a:ext uri="{FF2B5EF4-FFF2-40B4-BE49-F238E27FC236}">
                <a16:creationId xmlns:a16="http://schemas.microsoft.com/office/drawing/2014/main" id="{ED0AA04A-D366-9168-1928-B7985D489527}"/>
              </a:ext>
            </a:extLst>
          </p:cNvPr>
          <p:cNvGraphicFramePr>
            <a:graphicFrameLocks noGrp="1"/>
          </p:cNvGraphicFramePr>
          <p:nvPr>
            <p:extLst>
              <p:ext uri="{D42A27DB-BD31-4B8C-83A1-F6EECF244321}">
                <p14:modId xmlns:p14="http://schemas.microsoft.com/office/powerpoint/2010/main" val="2364304346"/>
              </p:ext>
            </p:extLst>
          </p:nvPr>
        </p:nvGraphicFramePr>
        <p:xfrm>
          <a:off x="533400" y="3238500"/>
          <a:ext cx="11502441" cy="3241393"/>
        </p:xfrm>
        <a:graphic>
          <a:graphicData uri="http://schemas.openxmlformats.org/drawingml/2006/table">
            <a:tbl>
              <a:tblPr firstRow="1" bandRow="1">
                <a:tableStyleId>{5C22544A-7EE6-4342-B048-85BDC9FD1C3A}</a:tableStyleId>
              </a:tblPr>
              <a:tblGrid>
                <a:gridCol w="4362450">
                  <a:extLst>
                    <a:ext uri="{9D8B030D-6E8A-4147-A177-3AD203B41FA5}">
                      <a16:colId xmlns:a16="http://schemas.microsoft.com/office/drawing/2014/main" val="2154643657"/>
                    </a:ext>
                  </a:extLst>
                </a:gridCol>
                <a:gridCol w="7139991">
                  <a:extLst>
                    <a:ext uri="{9D8B030D-6E8A-4147-A177-3AD203B41FA5}">
                      <a16:colId xmlns:a16="http://schemas.microsoft.com/office/drawing/2014/main" val="2725945510"/>
                    </a:ext>
                  </a:extLst>
                </a:gridCol>
              </a:tblGrid>
              <a:tr h="415034">
                <a:tc>
                  <a:txBody>
                    <a:bodyPr/>
                    <a:lstStyle/>
                    <a:p>
                      <a:pPr algn="ctr"/>
                      <a:r>
                        <a:rPr lang="en-GB" sz="2400" dirty="0"/>
                        <a:t>Friendly Name</a:t>
                      </a:r>
                    </a:p>
                  </a:txBody>
                  <a:tcPr anchor="ctr"/>
                </a:tc>
                <a:tc>
                  <a:txBody>
                    <a:bodyPr/>
                    <a:lstStyle/>
                    <a:p>
                      <a:pPr algn="ctr"/>
                      <a:r>
                        <a:rPr lang="en-GB" sz="2400" dirty="0"/>
                        <a:t>Reference Name</a:t>
                      </a:r>
                    </a:p>
                  </a:txBody>
                  <a:tcPr anchor="ctr"/>
                </a:tc>
                <a:extLst>
                  <a:ext uri="{0D108BD9-81ED-4DB2-BD59-A6C34878D82A}">
                    <a16:rowId xmlns:a16="http://schemas.microsoft.com/office/drawing/2014/main" val="564347389"/>
                  </a:ext>
                </a:extLst>
              </a:tr>
              <a:tr h="916535">
                <a:tc>
                  <a:txBody>
                    <a:bodyPr/>
                    <a:lstStyle/>
                    <a:p>
                      <a:pPr lvl="0" algn="ctr">
                        <a:buNone/>
                      </a:pPr>
                      <a:r>
                        <a:rPr lang="en-GB" sz="2000" b="0" i="0" u="none" strike="noStrike" noProof="0" dirty="0"/>
                        <a:t>Approver</a:t>
                      </a:r>
                      <a:endParaRPr lang="en-US" dirty="0"/>
                    </a:p>
                  </a:txBody>
                  <a:tcPr anchor="ctr"/>
                </a:tc>
                <a:tc>
                  <a:txBody>
                    <a:bodyPr/>
                    <a:lstStyle/>
                    <a:p>
                      <a:pPr lvl="0" algn="ctr">
                        <a:buNone/>
                      </a:pPr>
                      <a:r>
                        <a:rPr lang="en-GB" sz="2000" b="0" i="0" u="none" strike="noStrike" noProof="0" dirty="0" err="1"/>
                        <a:t>Custom.Approver</a:t>
                      </a:r>
                      <a:endParaRPr lang="en-US" dirty="0" err="1"/>
                    </a:p>
                  </a:txBody>
                  <a:tcPr anchor="ctr"/>
                </a:tc>
                <a:extLst>
                  <a:ext uri="{0D108BD9-81ED-4DB2-BD59-A6C34878D82A}">
                    <a16:rowId xmlns:a16="http://schemas.microsoft.com/office/drawing/2014/main" val="3678595020"/>
                  </a:ext>
                </a:extLst>
              </a:tr>
              <a:tr h="933829">
                <a:tc>
                  <a:txBody>
                    <a:bodyPr/>
                    <a:lstStyle/>
                    <a:p>
                      <a:pPr lvl="0" algn="ctr">
                        <a:buNone/>
                      </a:pPr>
                      <a:r>
                        <a:rPr lang="en-GB" sz="2000" b="0" i="0" u="none" strike="noStrike" noProof="0" dirty="0"/>
                        <a:t>Request Type</a:t>
                      </a:r>
                    </a:p>
                  </a:txBody>
                  <a:tcPr anchor="ctr"/>
                </a:tc>
                <a:tc>
                  <a:txBody>
                    <a:bodyPr/>
                    <a:lstStyle/>
                    <a:p>
                      <a:pPr lvl="0" algn="ctr">
                        <a:buNone/>
                      </a:pPr>
                      <a:r>
                        <a:rPr lang="en-US" sz="2000" b="0" i="0" u="none" strike="noStrike" noProof="0" dirty="0" err="1"/>
                        <a:t>Custom.RequestType</a:t>
                      </a:r>
                      <a:endParaRPr lang="en-US" dirty="0" err="1"/>
                    </a:p>
                  </a:txBody>
                  <a:tcPr anchor="ctr"/>
                </a:tc>
                <a:extLst>
                  <a:ext uri="{0D108BD9-81ED-4DB2-BD59-A6C34878D82A}">
                    <a16:rowId xmlns:a16="http://schemas.microsoft.com/office/drawing/2014/main" val="4214576171"/>
                  </a:ext>
                </a:extLst>
              </a:tr>
              <a:tr h="933829">
                <a:tc>
                  <a:txBody>
                    <a:bodyPr/>
                    <a:lstStyle/>
                    <a:p>
                      <a:pPr lvl="0" algn="ctr">
                        <a:buNone/>
                      </a:pPr>
                      <a:r>
                        <a:rPr lang="en-GB" sz="2000" b="0" i="0" u="none" strike="noStrike" noProof="0" dirty="0"/>
                        <a:t>Scope Estimate</a:t>
                      </a:r>
                    </a:p>
                  </a:txBody>
                  <a:tcPr anchor="ctr"/>
                </a:tc>
                <a:tc>
                  <a:txBody>
                    <a:bodyPr/>
                    <a:lstStyle/>
                    <a:p>
                      <a:pPr lvl="0" algn="ctr">
                        <a:buNone/>
                      </a:pPr>
                      <a:r>
                        <a:rPr lang="en-US" sz="2000" b="0" i="0" u="none" strike="noStrike" noProof="0" dirty="0" err="1"/>
                        <a:t>Custom.CustomEstimate</a:t>
                      </a:r>
                      <a:endParaRPr lang="en-US" dirty="0" err="1"/>
                    </a:p>
                  </a:txBody>
                  <a:tcPr anchor="ctr"/>
                </a:tc>
                <a:extLst>
                  <a:ext uri="{0D108BD9-81ED-4DB2-BD59-A6C34878D82A}">
                    <a16:rowId xmlns:a16="http://schemas.microsoft.com/office/drawing/2014/main" val="1577160619"/>
                  </a:ext>
                </a:extLst>
              </a:tr>
            </a:tbl>
          </a:graphicData>
        </a:graphic>
      </p:graphicFrame>
    </p:spTree>
    <p:extLst>
      <p:ext uri="{BB962C8B-B14F-4D97-AF65-F5344CB8AC3E}">
        <p14:creationId xmlns:p14="http://schemas.microsoft.com/office/powerpoint/2010/main" val="215654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EAD5-1776-2497-E3BE-BD48F2BF046B}"/>
              </a:ext>
            </a:extLst>
          </p:cNvPr>
          <p:cNvSpPr>
            <a:spLocks noGrp="1"/>
          </p:cNvSpPr>
          <p:nvPr>
            <p:ph type="title"/>
          </p:nvPr>
        </p:nvSpPr>
        <p:spPr>
          <a:xfrm>
            <a:off x="571500" y="212725"/>
            <a:ext cx="10515600" cy="906463"/>
          </a:xfrm>
        </p:spPr>
        <p:txBody>
          <a:bodyPr>
            <a:normAutofit/>
          </a:bodyPr>
          <a:lstStyle/>
          <a:p>
            <a:r>
              <a:rPr lang="en-GB" b="1" dirty="0">
                <a:solidFill>
                  <a:srgbClr val="EB8067"/>
                </a:solidFill>
              </a:rPr>
              <a:t>Specify Filter Clauses (Where)</a:t>
            </a:r>
            <a:endParaRPr lang="en-US" dirty="0">
              <a:solidFill>
                <a:srgbClr val="000000"/>
              </a:solidFill>
            </a:endParaRPr>
          </a:p>
        </p:txBody>
      </p:sp>
      <p:sp>
        <p:nvSpPr>
          <p:cNvPr id="3" name="Content Placeholder 2">
            <a:extLst>
              <a:ext uri="{FF2B5EF4-FFF2-40B4-BE49-F238E27FC236}">
                <a16:creationId xmlns:a16="http://schemas.microsoft.com/office/drawing/2014/main" id="{EBB82847-E5E7-FAFF-65B9-2EC810D90985}"/>
              </a:ext>
            </a:extLst>
          </p:cNvPr>
          <p:cNvSpPr>
            <a:spLocks noGrp="1"/>
          </p:cNvSpPr>
          <p:nvPr>
            <p:ph idx="1"/>
          </p:nvPr>
        </p:nvSpPr>
        <p:spPr>
          <a:xfrm>
            <a:off x="571500" y="1236980"/>
            <a:ext cx="10515600" cy="3169920"/>
          </a:xfrm>
        </p:spPr>
        <p:txBody>
          <a:bodyPr vert="horz" lIns="91440" tIns="45720" rIns="91440" bIns="45720" rtlCol="0" anchor="t">
            <a:normAutofit/>
          </a:bodyPr>
          <a:lstStyle/>
          <a:p>
            <a:r>
              <a:rPr lang="en-GB" sz="2400" dirty="0">
                <a:ea typeface="+mn-lt"/>
                <a:cs typeface="+mn-lt"/>
              </a:rPr>
              <a:t>The </a:t>
            </a:r>
            <a:r>
              <a:rPr lang="en-GB" sz="2400" dirty="0">
                <a:latin typeface="Consolas"/>
                <a:ea typeface="+mn-lt"/>
                <a:cs typeface="+mn-lt"/>
              </a:rPr>
              <a:t>WHERE</a:t>
            </a:r>
            <a:r>
              <a:rPr lang="en-GB" sz="2400" dirty="0">
                <a:ea typeface="+mn-lt"/>
                <a:cs typeface="+mn-lt"/>
              </a:rPr>
              <a:t> clause specifies the filter criteria. The query returns only work items that satisfy the specified criteria. For example, the following example </a:t>
            </a:r>
            <a:r>
              <a:rPr lang="en-GB" sz="2400" dirty="0">
                <a:latin typeface="Consolas"/>
                <a:ea typeface="+mn-lt"/>
                <a:cs typeface="+mn-lt"/>
              </a:rPr>
              <a:t>WHERE</a:t>
            </a:r>
            <a:r>
              <a:rPr lang="en-GB" sz="2400" dirty="0">
                <a:ea typeface="+mn-lt"/>
                <a:cs typeface="+mn-lt"/>
              </a:rPr>
              <a:t> clause returns user stories that are active and that are assigned to you.</a:t>
            </a:r>
            <a:endParaRPr lang="en-US" dirty="0">
              <a:ea typeface="+mn-lt"/>
              <a:cs typeface="+mn-lt"/>
            </a:endParaRPr>
          </a:p>
        </p:txBody>
      </p:sp>
      <p:sp>
        <p:nvSpPr>
          <p:cNvPr id="4" name="TextBox 3">
            <a:extLst>
              <a:ext uri="{FF2B5EF4-FFF2-40B4-BE49-F238E27FC236}">
                <a16:creationId xmlns:a16="http://schemas.microsoft.com/office/drawing/2014/main" id="{7E2725D6-E440-910D-DE5D-E17971E05A26}"/>
              </a:ext>
            </a:extLst>
          </p:cNvPr>
          <p:cNvSpPr txBox="1"/>
          <p:nvPr/>
        </p:nvSpPr>
        <p:spPr>
          <a:xfrm>
            <a:off x="2273300" y="3429000"/>
            <a:ext cx="8089900" cy="1338828"/>
          </a:xfrm>
          <a:prstGeom prst="rect">
            <a:avLst/>
          </a:prstGeom>
          <a:solidFill>
            <a:schemeClr val="accent5">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dirty="0"/>
              <a:t>WHERE [Work Item Type] = 'User Story'</a:t>
            </a:r>
          </a:p>
          <a:p>
            <a:r>
              <a:rPr lang="en-US" sz="2700" dirty="0"/>
              <a:t>   AND [State] = 'Active'</a:t>
            </a:r>
          </a:p>
          <a:p>
            <a:r>
              <a:rPr lang="en-US" sz="2700" dirty="0"/>
              <a:t>   AND [Assigned to] = @Me</a:t>
            </a:r>
          </a:p>
        </p:txBody>
      </p:sp>
    </p:spTree>
    <p:extLst>
      <p:ext uri="{BB962C8B-B14F-4D97-AF65-F5344CB8AC3E}">
        <p14:creationId xmlns:p14="http://schemas.microsoft.com/office/powerpoint/2010/main" val="138882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EAD5-1776-2497-E3BE-BD48F2BF046B}"/>
              </a:ext>
            </a:extLst>
          </p:cNvPr>
          <p:cNvSpPr>
            <a:spLocks noGrp="1"/>
          </p:cNvSpPr>
          <p:nvPr>
            <p:ph type="title"/>
          </p:nvPr>
        </p:nvSpPr>
        <p:spPr>
          <a:xfrm>
            <a:off x="406400" y="-3175"/>
            <a:ext cx="10515600" cy="677863"/>
          </a:xfrm>
        </p:spPr>
        <p:txBody>
          <a:bodyPr>
            <a:normAutofit/>
          </a:bodyPr>
          <a:lstStyle/>
          <a:p>
            <a:r>
              <a:rPr lang="en-GB" sz="2800" b="1" dirty="0">
                <a:solidFill>
                  <a:srgbClr val="EB8067"/>
                </a:solidFill>
              </a:rPr>
              <a:t>Operators</a:t>
            </a:r>
            <a:endParaRPr lang="en-US" sz="2800" dirty="0">
              <a:solidFill>
                <a:srgbClr val="000000"/>
              </a:solidFill>
            </a:endParaRPr>
          </a:p>
        </p:txBody>
      </p:sp>
      <p:sp>
        <p:nvSpPr>
          <p:cNvPr id="3" name="Content Placeholder 2">
            <a:extLst>
              <a:ext uri="{FF2B5EF4-FFF2-40B4-BE49-F238E27FC236}">
                <a16:creationId xmlns:a16="http://schemas.microsoft.com/office/drawing/2014/main" id="{EBB82847-E5E7-FAFF-65B9-2EC810D90985}"/>
              </a:ext>
            </a:extLst>
          </p:cNvPr>
          <p:cNvSpPr>
            <a:spLocks noGrp="1"/>
          </p:cNvSpPr>
          <p:nvPr>
            <p:ph idx="1"/>
          </p:nvPr>
        </p:nvSpPr>
        <p:spPr>
          <a:xfrm>
            <a:off x="406400" y="665480"/>
            <a:ext cx="11493500" cy="883920"/>
          </a:xfrm>
        </p:spPr>
        <p:txBody>
          <a:bodyPr vert="horz" lIns="91440" tIns="45720" rIns="91440" bIns="45720" rtlCol="0" anchor="t">
            <a:normAutofit/>
          </a:bodyPr>
          <a:lstStyle/>
          <a:p>
            <a:r>
              <a:rPr lang="en-GB" sz="2000" dirty="0">
                <a:ea typeface="+mn-lt"/>
                <a:cs typeface="+mn-lt"/>
              </a:rPr>
              <a:t>Queries use logical expressions to qualify result sets. These logical expressions are formed by one or more conjoined operations.</a:t>
            </a:r>
            <a:endParaRPr lang="en-US" sz="2000">
              <a:ea typeface="+mn-lt"/>
              <a:cs typeface="+mn-lt"/>
            </a:endParaRPr>
          </a:p>
        </p:txBody>
      </p:sp>
      <p:graphicFrame>
        <p:nvGraphicFramePr>
          <p:cNvPr id="6" name="Table 6">
            <a:extLst>
              <a:ext uri="{FF2B5EF4-FFF2-40B4-BE49-F238E27FC236}">
                <a16:creationId xmlns:a16="http://schemas.microsoft.com/office/drawing/2014/main" id="{C8C69E4C-9583-4FFD-6BFA-9CBBE1B2ECEB}"/>
              </a:ext>
            </a:extLst>
          </p:cNvPr>
          <p:cNvGraphicFramePr>
            <a:graphicFrameLocks noGrp="1"/>
          </p:cNvGraphicFramePr>
          <p:nvPr>
            <p:extLst>
              <p:ext uri="{D42A27DB-BD31-4B8C-83A1-F6EECF244321}">
                <p14:modId xmlns:p14="http://schemas.microsoft.com/office/powerpoint/2010/main" val="1142539597"/>
              </p:ext>
            </p:extLst>
          </p:nvPr>
        </p:nvGraphicFramePr>
        <p:xfrm>
          <a:off x="279400" y="1625600"/>
          <a:ext cx="11711993" cy="5050657"/>
        </p:xfrm>
        <a:graphic>
          <a:graphicData uri="http://schemas.openxmlformats.org/drawingml/2006/table">
            <a:tbl>
              <a:tblPr firstRow="1" bandRow="1">
                <a:tableStyleId>{5C22544A-7EE6-4342-B048-85BDC9FD1C3A}</a:tableStyleId>
              </a:tblPr>
              <a:tblGrid>
                <a:gridCol w="1771650">
                  <a:extLst>
                    <a:ext uri="{9D8B030D-6E8A-4147-A177-3AD203B41FA5}">
                      <a16:colId xmlns:a16="http://schemas.microsoft.com/office/drawing/2014/main" val="2154643657"/>
                    </a:ext>
                  </a:extLst>
                </a:gridCol>
                <a:gridCol w="9940343">
                  <a:extLst>
                    <a:ext uri="{9D8B030D-6E8A-4147-A177-3AD203B41FA5}">
                      <a16:colId xmlns:a16="http://schemas.microsoft.com/office/drawing/2014/main" val="2725945510"/>
                    </a:ext>
                  </a:extLst>
                </a:gridCol>
              </a:tblGrid>
              <a:tr h="418522">
                <a:tc>
                  <a:txBody>
                    <a:bodyPr/>
                    <a:lstStyle/>
                    <a:p>
                      <a:r>
                        <a:rPr lang="en-GB" sz="2400" dirty="0"/>
                        <a:t>Field Type</a:t>
                      </a:r>
                    </a:p>
                  </a:txBody>
                  <a:tcPr/>
                </a:tc>
                <a:tc>
                  <a:txBody>
                    <a:bodyPr/>
                    <a:lstStyle/>
                    <a:p>
                      <a:r>
                        <a:rPr lang="en-GB" sz="2400" dirty="0"/>
                        <a:t>Supported Operators</a:t>
                      </a:r>
                    </a:p>
                  </a:txBody>
                  <a:tcPr/>
                </a:tc>
                <a:extLst>
                  <a:ext uri="{0D108BD9-81ED-4DB2-BD59-A6C34878D82A}">
                    <a16:rowId xmlns:a16="http://schemas.microsoft.com/office/drawing/2014/main" val="564347389"/>
                  </a:ext>
                </a:extLst>
              </a:tr>
              <a:tr h="401084">
                <a:tc>
                  <a:txBody>
                    <a:bodyPr/>
                    <a:lstStyle/>
                    <a:p>
                      <a:pPr lvl="0">
                        <a:buNone/>
                      </a:pPr>
                      <a:r>
                        <a:rPr lang="en-GB" sz="1800" b="0" i="0" u="none" strike="noStrike" noProof="0" dirty="0"/>
                        <a:t>Boolean</a:t>
                      </a:r>
                      <a:endParaRPr lang="en-US" sz="1800"/>
                    </a:p>
                  </a:txBody>
                  <a:tcPr/>
                </a:tc>
                <a:tc>
                  <a:txBody>
                    <a:bodyPr/>
                    <a:lstStyle/>
                    <a:p>
                      <a:pPr lvl="0">
                        <a:buNone/>
                      </a:pPr>
                      <a:r>
                        <a:rPr lang="en-GB" sz="1800" b="0" i="0" u="none" strike="noStrike" noProof="0" dirty="0"/>
                        <a:t>= , &lt;&gt; , =[Field] , &lt;&gt;[Field]</a:t>
                      </a:r>
                      <a:endParaRPr lang="en-US" sz="1800"/>
                    </a:p>
                  </a:txBody>
                  <a:tcPr/>
                </a:tc>
                <a:extLst>
                  <a:ext uri="{0D108BD9-81ED-4DB2-BD59-A6C34878D82A}">
                    <a16:rowId xmlns:a16="http://schemas.microsoft.com/office/drawing/2014/main" val="3678595020"/>
                  </a:ext>
                </a:extLst>
              </a:tr>
              <a:tr h="488276">
                <a:tc>
                  <a:txBody>
                    <a:bodyPr/>
                    <a:lstStyle/>
                    <a:p>
                      <a:pPr lvl="0">
                        <a:buNone/>
                      </a:pPr>
                      <a:r>
                        <a:rPr lang="en-GB" sz="1800" b="0" i="0" u="none" strike="noStrike" noProof="0" dirty="0" err="1">
                          <a:latin typeface="Century Gothic"/>
                        </a:rPr>
                        <a:t>DateTime</a:t>
                      </a:r>
                      <a:endParaRPr lang="en-US" sz="1800"/>
                    </a:p>
                  </a:txBody>
                  <a:tcPr/>
                </a:tc>
                <a:tc>
                  <a:txBody>
                    <a:bodyPr/>
                    <a:lstStyle/>
                    <a:p>
                      <a:pPr lvl="0" algn="l">
                        <a:lnSpc>
                          <a:spcPct val="100000"/>
                        </a:lnSpc>
                        <a:spcBef>
                          <a:spcPts val="0"/>
                        </a:spcBef>
                        <a:spcAft>
                          <a:spcPts val="0"/>
                        </a:spcAft>
                        <a:buNone/>
                      </a:pPr>
                      <a:r>
                        <a:rPr lang="en-GB" sz="1800" b="0" i="0" u="none" strike="noStrike" noProof="0" dirty="0">
                          <a:latin typeface="Century Gothic"/>
                        </a:rPr>
                        <a:t>= , &lt;&gt; , &gt; , &lt; , &gt;= , &lt;= , =[Field], &lt;&gt;[Field], &gt;[Field], &lt;[Field], &gt;=[Field], &lt;=[Field], In, Not In, Was Ever</a:t>
                      </a:r>
                      <a:endParaRPr lang="en-US" sz="1800"/>
                    </a:p>
                  </a:txBody>
                  <a:tcPr/>
                </a:tc>
                <a:extLst>
                  <a:ext uri="{0D108BD9-81ED-4DB2-BD59-A6C34878D82A}">
                    <a16:rowId xmlns:a16="http://schemas.microsoft.com/office/drawing/2014/main" val="1467667584"/>
                  </a:ext>
                </a:extLst>
              </a:tr>
              <a:tr h="540591">
                <a:tc>
                  <a:txBody>
                    <a:bodyPr/>
                    <a:lstStyle/>
                    <a:p>
                      <a:pPr lvl="0">
                        <a:buNone/>
                      </a:pPr>
                      <a:r>
                        <a:rPr lang="en-GB" sz="1800" b="0" i="0" u="none" strike="noStrike" noProof="0" dirty="0">
                          <a:latin typeface="Century Gothic"/>
                        </a:rPr>
                        <a:t>Double, GUID, Integer</a:t>
                      </a:r>
                      <a:endParaRPr lang="en-US" sz="1800"/>
                    </a:p>
                  </a:txBody>
                  <a:tcPr/>
                </a:tc>
                <a:tc>
                  <a:txBody>
                    <a:bodyPr/>
                    <a:lstStyle/>
                    <a:p>
                      <a:pPr lvl="0">
                        <a:buNone/>
                      </a:pPr>
                      <a:r>
                        <a:rPr lang="en-GB" sz="1800" b="0" i="0" u="none" strike="noStrike" noProof="0" dirty="0">
                          <a:latin typeface="Century Gothic"/>
                        </a:rPr>
                        <a:t>= , &lt;&gt; , &gt; , &lt; , &gt;= , &lt;= , =[Field], &lt;&gt;[Field], &gt;[Field], &lt;[Field], &gt;=[Field], &lt;=[Field], In, Not In, Was Ever</a:t>
                      </a:r>
                      <a:endParaRPr lang="en-US" sz="1800"/>
                    </a:p>
                  </a:txBody>
                  <a:tcPr/>
                </a:tc>
                <a:extLst>
                  <a:ext uri="{0D108BD9-81ED-4DB2-BD59-A6C34878D82A}">
                    <a16:rowId xmlns:a16="http://schemas.microsoft.com/office/drawing/2014/main" val="233394863"/>
                  </a:ext>
                </a:extLst>
              </a:tr>
              <a:tr h="680098">
                <a:tc>
                  <a:txBody>
                    <a:bodyPr/>
                    <a:lstStyle/>
                    <a:p>
                      <a:pPr lvl="0">
                        <a:buNone/>
                      </a:pPr>
                      <a:r>
                        <a:rPr lang="en-GB" sz="1800" b="0" i="0" u="none" strike="noStrike" noProof="0" dirty="0"/>
                        <a:t>Identity</a:t>
                      </a:r>
                      <a:endParaRPr lang="en-US" sz="1800"/>
                    </a:p>
                  </a:txBody>
                  <a:tcPr/>
                </a:tc>
                <a:tc>
                  <a:txBody>
                    <a:bodyPr/>
                    <a:lstStyle/>
                    <a:p>
                      <a:pPr lvl="0">
                        <a:buNone/>
                      </a:pPr>
                      <a:r>
                        <a:rPr lang="en-GB" sz="1800" b="0" i="0" u="none" strike="noStrike" noProof="0" dirty="0"/>
                        <a:t>= , &lt;&gt; , &gt; , &lt; , &gt;= , &lt;= , =[Field], &lt;&gt;[Field], &gt;[Field], &lt;[Field], &gt;=[Field], &lt;=[Field], Contains, Does Not Contain, In, Not In, In Group, Not In Group, Was Ever</a:t>
                      </a:r>
                      <a:endParaRPr lang="en-US" sz="1800"/>
                    </a:p>
                  </a:txBody>
                  <a:tcPr/>
                </a:tc>
                <a:extLst>
                  <a:ext uri="{0D108BD9-81ED-4DB2-BD59-A6C34878D82A}">
                    <a16:rowId xmlns:a16="http://schemas.microsoft.com/office/drawing/2014/main" val="927749853"/>
                  </a:ext>
                </a:extLst>
              </a:tr>
              <a:tr h="645221">
                <a:tc>
                  <a:txBody>
                    <a:bodyPr/>
                    <a:lstStyle/>
                    <a:p>
                      <a:pPr lvl="0" algn="l">
                        <a:lnSpc>
                          <a:spcPct val="100000"/>
                        </a:lnSpc>
                        <a:spcBef>
                          <a:spcPts val="0"/>
                        </a:spcBef>
                        <a:spcAft>
                          <a:spcPts val="0"/>
                        </a:spcAft>
                        <a:buNone/>
                      </a:pPr>
                      <a:r>
                        <a:rPr lang="en-GB" sz="1800" b="0" i="0" u="none" strike="noStrike" noProof="0" dirty="0" err="1">
                          <a:latin typeface="Century Gothic"/>
                        </a:rPr>
                        <a:t>PlainText</a:t>
                      </a:r>
                      <a:endParaRPr lang="en-US" sz="1800"/>
                    </a:p>
                    <a:p>
                      <a:pPr lvl="0">
                        <a:buNone/>
                      </a:pPr>
                      <a:endParaRPr lang="en-GB" sz="1800" b="0" i="0" u="none" strike="noStrike" noProof="0" dirty="0"/>
                    </a:p>
                  </a:txBody>
                  <a:tcPr/>
                </a:tc>
                <a:tc>
                  <a:txBody>
                    <a:bodyPr/>
                    <a:lstStyle/>
                    <a:p>
                      <a:pPr lvl="0">
                        <a:buNone/>
                      </a:pPr>
                      <a:r>
                        <a:rPr lang="en-US" sz="1800" b="0" i="0" u="none" strike="noStrike" noProof="0" dirty="0"/>
                        <a:t>Contains Words, Does Not Contain Words, Is Empty, Is Not Empty</a:t>
                      </a:r>
                      <a:endParaRPr lang="en-US" sz="1800"/>
                    </a:p>
                  </a:txBody>
                  <a:tcPr/>
                </a:tc>
                <a:extLst>
                  <a:ext uri="{0D108BD9-81ED-4DB2-BD59-A6C34878D82A}">
                    <a16:rowId xmlns:a16="http://schemas.microsoft.com/office/drawing/2014/main" val="4214576171"/>
                  </a:ext>
                </a:extLst>
              </a:tr>
              <a:tr h="662659">
                <a:tc>
                  <a:txBody>
                    <a:bodyPr/>
                    <a:lstStyle/>
                    <a:p>
                      <a:pPr lvl="0">
                        <a:buNone/>
                      </a:pPr>
                      <a:r>
                        <a:rPr lang="en-GB" sz="1800" b="0" i="0" u="none" strike="noStrike" noProof="0" dirty="0">
                          <a:latin typeface="Century Gothic"/>
                        </a:rPr>
                        <a:t>String</a:t>
                      </a:r>
                      <a:endParaRPr lang="en-US" sz="1800"/>
                    </a:p>
                  </a:txBody>
                  <a:tcPr/>
                </a:tc>
                <a:tc>
                  <a:txBody>
                    <a:bodyPr/>
                    <a:lstStyle/>
                    <a:p>
                      <a:pPr lvl="0">
                        <a:buNone/>
                      </a:pPr>
                      <a:r>
                        <a:rPr lang="en-US" sz="1800" b="0" i="0" u="none" strike="noStrike" noProof="0" dirty="0">
                          <a:latin typeface="Century Gothic"/>
                        </a:rPr>
                        <a:t>= , &lt;&gt; , &gt; , &lt; , &gt;= , &lt;= , =[Field], &lt;&gt;[Field], &gt;[Field], &lt;[Field], &gt;=[Field], &lt;=[Field], Contains, Does Not Contain, In, Not In, In Group, Not In Group, Was Ever</a:t>
                      </a:r>
                      <a:endParaRPr lang="en-US" sz="1800"/>
                    </a:p>
                  </a:txBody>
                  <a:tcPr/>
                </a:tc>
                <a:extLst>
                  <a:ext uri="{0D108BD9-81ED-4DB2-BD59-A6C34878D82A}">
                    <a16:rowId xmlns:a16="http://schemas.microsoft.com/office/drawing/2014/main" val="2660753535"/>
                  </a:ext>
                </a:extLst>
              </a:tr>
              <a:tr h="924235">
                <a:tc>
                  <a:txBody>
                    <a:bodyPr/>
                    <a:lstStyle/>
                    <a:p>
                      <a:pPr lvl="0">
                        <a:buNone/>
                      </a:pPr>
                      <a:r>
                        <a:rPr lang="en-GB" sz="1800" b="0" i="0" u="none" strike="noStrike" noProof="0" dirty="0" err="1"/>
                        <a:t>TreePath</a:t>
                      </a:r>
                      <a:endParaRPr lang="en-US" sz="1800"/>
                    </a:p>
                  </a:txBody>
                  <a:tcPr/>
                </a:tc>
                <a:tc>
                  <a:txBody>
                    <a:bodyPr/>
                    <a:lstStyle/>
                    <a:p>
                      <a:pPr lvl="0">
                        <a:buNone/>
                      </a:pPr>
                      <a:r>
                        <a:rPr lang="en-US" sz="1800" b="0" i="0" u="none" strike="noStrike" noProof="0" dirty="0"/>
                        <a:t>=, &lt;&gt;, In, Not In, Under, Not Under</a:t>
                      </a:r>
                      <a:endParaRPr lang="en-US" sz="1800"/>
                    </a:p>
                  </a:txBody>
                  <a:tcPr/>
                </a:tc>
                <a:extLst>
                  <a:ext uri="{0D108BD9-81ED-4DB2-BD59-A6C34878D82A}">
                    <a16:rowId xmlns:a16="http://schemas.microsoft.com/office/drawing/2014/main" val="367033749"/>
                  </a:ext>
                </a:extLst>
              </a:tr>
            </a:tbl>
          </a:graphicData>
        </a:graphic>
      </p:graphicFrame>
    </p:spTree>
    <p:extLst>
      <p:ext uri="{BB962C8B-B14F-4D97-AF65-F5344CB8AC3E}">
        <p14:creationId xmlns:p14="http://schemas.microsoft.com/office/powerpoint/2010/main" val="60613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EAD5-1776-2497-E3BE-BD48F2BF046B}"/>
              </a:ext>
            </a:extLst>
          </p:cNvPr>
          <p:cNvSpPr>
            <a:spLocks noGrp="1"/>
          </p:cNvSpPr>
          <p:nvPr>
            <p:ph type="title"/>
          </p:nvPr>
        </p:nvSpPr>
        <p:spPr>
          <a:xfrm>
            <a:off x="406400" y="-3175"/>
            <a:ext cx="10515600" cy="677863"/>
          </a:xfrm>
        </p:spPr>
        <p:txBody>
          <a:bodyPr>
            <a:normAutofit/>
          </a:bodyPr>
          <a:lstStyle/>
          <a:p>
            <a:r>
              <a:rPr lang="en-GB" sz="2800" b="1" dirty="0">
                <a:solidFill>
                  <a:srgbClr val="EB8067"/>
                </a:solidFill>
              </a:rPr>
              <a:t>Macros or Variables</a:t>
            </a:r>
            <a:endParaRPr lang="en-US" sz="2800" dirty="0">
              <a:solidFill>
                <a:srgbClr val="000000"/>
              </a:solidFill>
            </a:endParaRPr>
          </a:p>
        </p:txBody>
      </p:sp>
      <p:graphicFrame>
        <p:nvGraphicFramePr>
          <p:cNvPr id="6" name="Table 6">
            <a:extLst>
              <a:ext uri="{FF2B5EF4-FFF2-40B4-BE49-F238E27FC236}">
                <a16:creationId xmlns:a16="http://schemas.microsoft.com/office/drawing/2014/main" id="{C8C69E4C-9583-4FFD-6BFA-9CBBE1B2ECEB}"/>
              </a:ext>
            </a:extLst>
          </p:cNvPr>
          <p:cNvGraphicFramePr>
            <a:graphicFrameLocks noGrp="1"/>
          </p:cNvGraphicFramePr>
          <p:nvPr>
            <p:extLst>
              <p:ext uri="{D42A27DB-BD31-4B8C-83A1-F6EECF244321}">
                <p14:modId xmlns:p14="http://schemas.microsoft.com/office/powerpoint/2010/main" val="1720946320"/>
              </p:ext>
            </p:extLst>
          </p:nvPr>
        </p:nvGraphicFramePr>
        <p:xfrm>
          <a:off x="266700" y="622300"/>
          <a:ext cx="11711992" cy="6240499"/>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154643657"/>
                    </a:ext>
                  </a:extLst>
                </a:gridCol>
                <a:gridCol w="9845092">
                  <a:extLst>
                    <a:ext uri="{9D8B030D-6E8A-4147-A177-3AD203B41FA5}">
                      <a16:colId xmlns:a16="http://schemas.microsoft.com/office/drawing/2014/main" val="2725945510"/>
                    </a:ext>
                  </a:extLst>
                </a:gridCol>
              </a:tblGrid>
              <a:tr h="418522">
                <a:tc>
                  <a:txBody>
                    <a:bodyPr/>
                    <a:lstStyle/>
                    <a:p>
                      <a:r>
                        <a:rPr lang="en-GB" sz="2400" dirty="0"/>
                        <a:t>Macro</a:t>
                      </a:r>
                    </a:p>
                  </a:txBody>
                  <a:tcPr/>
                </a:tc>
                <a:tc>
                  <a:txBody>
                    <a:bodyPr/>
                    <a:lstStyle/>
                    <a:p>
                      <a:pPr lvl="0">
                        <a:buNone/>
                      </a:pPr>
                      <a:r>
                        <a:rPr lang="en-GB" sz="2400" dirty="0"/>
                        <a:t>Usage</a:t>
                      </a:r>
                    </a:p>
                  </a:txBody>
                  <a:tcPr/>
                </a:tc>
                <a:extLst>
                  <a:ext uri="{0D108BD9-81ED-4DB2-BD59-A6C34878D82A}">
                    <a16:rowId xmlns:a16="http://schemas.microsoft.com/office/drawing/2014/main" val="564347389"/>
                  </a:ext>
                </a:extLst>
              </a:tr>
              <a:tr h="401084">
                <a:tc>
                  <a:txBody>
                    <a:bodyPr/>
                    <a:lstStyle/>
                    <a:p>
                      <a:pPr lvl="0">
                        <a:buNone/>
                      </a:pPr>
                      <a:r>
                        <a:rPr lang="en-GB" sz="1800" b="1" i="0" u="none" strike="noStrike" noProof="0" dirty="0">
                          <a:latin typeface="Century Gothic"/>
                        </a:rPr>
                        <a:t>@Me</a:t>
                      </a:r>
                      <a:endParaRPr lang="en-US" dirty="0"/>
                    </a:p>
                  </a:txBody>
                  <a:tcPr/>
                </a:tc>
                <a:tc>
                  <a:txBody>
                    <a:bodyPr/>
                    <a:lstStyle/>
                    <a:p>
                      <a:pPr lvl="0">
                        <a:buNone/>
                      </a:pPr>
                      <a:r>
                        <a:rPr lang="en-GB" sz="1800" b="0" i="0" u="none" strike="noStrike" noProof="0" dirty="0">
                          <a:latin typeface="Century Gothic"/>
                        </a:rPr>
                        <a:t>Use this variable to automatically search for the current user's alias in a field that contains user aliases. For example, you can find work items that you opened if you set the </a:t>
                      </a:r>
                      <a:r>
                        <a:rPr lang="en-GB" sz="1800" b="1" i="0" u="none" strike="noStrike" noProof="0" dirty="0">
                          <a:latin typeface="Century Gothic"/>
                        </a:rPr>
                        <a:t>Field</a:t>
                      </a:r>
                      <a:r>
                        <a:rPr lang="en-GB" sz="1800" b="0" i="0" u="none" strike="noStrike" noProof="0" dirty="0">
                          <a:latin typeface="Century Gothic"/>
                        </a:rPr>
                        <a:t> column to </a:t>
                      </a:r>
                      <a:r>
                        <a:rPr lang="en-GB" sz="1800" b="1" i="0" u="none" strike="noStrike" noProof="0" dirty="0">
                          <a:latin typeface="Century Gothic"/>
                        </a:rPr>
                        <a:t>Activated By</a:t>
                      </a:r>
                      <a:r>
                        <a:rPr lang="en-GB" sz="1800" b="0" i="0" u="none" strike="noStrike" noProof="0" dirty="0">
                          <a:latin typeface="Century Gothic"/>
                        </a:rPr>
                        <a:t>, the </a:t>
                      </a:r>
                      <a:r>
                        <a:rPr lang="en-GB" sz="1800" b="1" i="0" u="none" strike="noStrike" noProof="0" dirty="0">
                          <a:latin typeface="Century Gothic"/>
                        </a:rPr>
                        <a:t>Operator</a:t>
                      </a:r>
                      <a:r>
                        <a:rPr lang="en-GB" sz="1800" b="0" i="0" u="none" strike="noStrike" noProof="0" dirty="0">
                          <a:latin typeface="Century Gothic"/>
                        </a:rPr>
                        <a:t> column to </a:t>
                      </a:r>
                      <a:r>
                        <a:rPr lang="en-GB" sz="1800" b="1" i="0" u="none" strike="noStrike" noProof="0" dirty="0">
                          <a:latin typeface="Century Gothic"/>
                        </a:rPr>
                        <a:t>=</a:t>
                      </a:r>
                      <a:r>
                        <a:rPr lang="en-GB" sz="1800" b="0" i="0" u="none" strike="noStrike" noProof="0" dirty="0">
                          <a:latin typeface="Century Gothic"/>
                        </a:rPr>
                        <a:t>, and the </a:t>
                      </a:r>
                      <a:r>
                        <a:rPr lang="en-GB" sz="1800" b="1" i="0" u="none" strike="noStrike" noProof="0" dirty="0">
                          <a:latin typeface="Century Gothic"/>
                        </a:rPr>
                        <a:t>Value</a:t>
                      </a:r>
                      <a:r>
                        <a:rPr lang="en-GB" sz="1800" b="0" i="0" u="none" strike="noStrike" noProof="0" dirty="0">
                          <a:latin typeface="Century Gothic"/>
                        </a:rPr>
                        <a:t> column to </a:t>
                      </a:r>
                      <a:r>
                        <a:rPr lang="en-GB" sz="1800" b="1" i="0" u="none" strike="noStrike" noProof="0" dirty="0">
                          <a:latin typeface="Century Gothic"/>
                        </a:rPr>
                        <a:t>@Me</a:t>
                      </a:r>
                      <a:r>
                        <a:rPr lang="en-GB" sz="1800" b="0" i="0" u="none" strike="noStrike" noProof="0" dirty="0">
                          <a:latin typeface="Century Gothic"/>
                        </a:rPr>
                        <a:t>.</a:t>
                      </a:r>
                      <a:endParaRPr lang="en-US" dirty="0"/>
                    </a:p>
                  </a:txBody>
                  <a:tcPr/>
                </a:tc>
                <a:extLst>
                  <a:ext uri="{0D108BD9-81ED-4DB2-BD59-A6C34878D82A}">
                    <a16:rowId xmlns:a16="http://schemas.microsoft.com/office/drawing/2014/main" val="3678595020"/>
                  </a:ext>
                </a:extLst>
              </a:tr>
              <a:tr h="488276">
                <a:tc>
                  <a:txBody>
                    <a:bodyPr/>
                    <a:lstStyle/>
                    <a:p>
                      <a:pPr lvl="0">
                        <a:buNone/>
                      </a:pPr>
                      <a:r>
                        <a:rPr lang="en-GB" sz="1800" b="1" i="0" u="none" strike="noStrike" noProof="0" dirty="0"/>
                        <a:t>@CurrentIteration</a:t>
                      </a:r>
                      <a:endParaRPr lang="en-US" dirty="0"/>
                    </a:p>
                  </a:txBody>
                  <a:tcPr/>
                </a:tc>
                <a:tc>
                  <a:txBody>
                    <a:bodyPr/>
                    <a:lstStyle/>
                    <a:p>
                      <a:pPr lvl="0" algn="l">
                        <a:lnSpc>
                          <a:spcPct val="100000"/>
                        </a:lnSpc>
                        <a:spcBef>
                          <a:spcPts val="0"/>
                        </a:spcBef>
                        <a:spcAft>
                          <a:spcPts val="0"/>
                        </a:spcAft>
                        <a:buNone/>
                      </a:pPr>
                      <a:r>
                        <a:rPr lang="en-GB" sz="1800" b="0" i="0" u="none" strike="noStrike" noProof="0" dirty="0"/>
                        <a:t>Use this variable to automatically filter for work items assigned to the current sprint for the selected team based on the selected team context.</a:t>
                      </a:r>
                      <a:endParaRPr lang="en-US" dirty="0"/>
                    </a:p>
                  </a:txBody>
                  <a:tcPr/>
                </a:tc>
                <a:extLst>
                  <a:ext uri="{0D108BD9-81ED-4DB2-BD59-A6C34878D82A}">
                    <a16:rowId xmlns:a16="http://schemas.microsoft.com/office/drawing/2014/main" val="1467667584"/>
                  </a:ext>
                </a:extLst>
              </a:tr>
              <a:tr h="540591">
                <a:tc>
                  <a:txBody>
                    <a:bodyPr/>
                    <a:lstStyle/>
                    <a:p>
                      <a:pPr lvl="0">
                        <a:buNone/>
                      </a:pPr>
                      <a:r>
                        <a:rPr lang="en-GB" sz="1800" b="1" i="0" u="none" strike="noStrike" noProof="0" dirty="0"/>
                        <a:t>@Project</a:t>
                      </a:r>
                      <a:endParaRPr lang="en-US" dirty="0"/>
                    </a:p>
                  </a:txBody>
                  <a:tcPr/>
                </a:tc>
                <a:tc>
                  <a:txBody>
                    <a:bodyPr/>
                    <a:lstStyle/>
                    <a:p>
                      <a:pPr lvl="0">
                        <a:buNone/>
                      </a:pPr>
                      <a:r>
                        <a:rPr lang="en-GB" sz="1800" b="0" i="0" u="none" strike="noStrike" noProof="0" dirty="0"/>
                        <a:t>Use this variable to search for work items in the current project. For example, you can find all the work items in the current project if you set the </a:t>
                      </a:r>
                      <a:r>
                        <a:rPr lang="en-GB" sz="1800" b="1" i="0" u="none" strike="noStrike" noProof="0" dirty="0"/>
                        <a:t>Field</a:t>
                      </a:r>
                      <a:r>
                        <a:rPr lang="en-GB" sz="1800" b="0" i="0" u="none" strike="noStrike" noProof="0" dirty="0"/>
                        <a:t> column to </a:t>
                      </a:r>
                      <a:r>
                        <a:rPr lang="en-GB" sz="1800" b="1" i="0" u="none" strike="noStrike" noProof="0" dirty="0"/>
                        <a:t>Team Project</a:t>
                      </a:r>
                      <a:r>
                        <a:rPr lang="en-GB" sz="1800" b="0" i="0" u="none" strike="noStrike" noProof="0" dirty="0"/>
                        <a:t>, the </a:t>
                      </a:r>
                      <a:r>
                        <a:rPr lang="en-GB" sz="1800" b="1" i="0" u="none" strike="noStrike" noProof="0" dirty="0"/>
                        <a:t>Operator</a:t>
                      </a:r>
                      <a:r>
                        <a:rPr lang="en-GB" sz="1800" b="0" i="0" u="none" strike="noStrike" noProof="0" dirty="0"/>
                        <a:t> column to </a:t>
                      </a:r>
                      <a:r>
                        <a:rPr lang="en-GB" sz="1800" b="1" i="0" u="none" strike="noStrike" noProof="0" dirty="0"/>
                        <a:t>=</a:t>
                      </a:r>
                      <a:r>
                        <a:rPr lang="en-GB" sz="1800" b="0" i="0" u="none" strike="noStrike" noProof="0" dirty="0"/>
                        <a:t>, and the </a:t>
                      </a:r>
                      <a:r>
                        <a:rPr lang="en-GB" sz="1800" b="1" i="0" u="none" strike="noStrike" noProof="0" dirty="0"/>
                        <a:t>Value</a:t>
                      </a:r>
                      <a:r>
                        <a:rPr lang="en-GB" sz="1800" b="0" i="0" u="none" strike="noStrike" noProof="0" dirty="0"/>
                        <a:t> column to </a:t>
                      </a:r>
                      <a:r>
                        <a:rPr lang="en-GB" sz="1800" b="1" i="0" u="none" strike="noStrike" noProof="0" dirty="0"/>
                        <a:t>@Project</a:t>
                      </a:r>
                      <a:r>
                        <a:rPr lang="en-GB" sz="1800" b="0" i="0" u="none" strike="noStrike" noProof="0" dirty="0"/>
                        <a:t>.</a:t>
                      </a:r>
                      <a:endParaRPr lang="en-US" dirty="0"/>
                    </a:p>
                  </a:txBody>
                  <a:tcPr/>
                </a:tc>
                <a:extLst>
                  <a:ext uri="{0D108BD9-81ED-4DB2-BD59-A6C34878D82A}">
                    <a16:rowId xmlns:a16="http://schemas.microsoft.com/office/drawing/2014/main" val="233394863"/>
                  </a:ext>
                </a:extLst>
              </a:tr>
              <a:tr h="680098">
                <a:tc>
                  <a:txBody>
                    <a:bodyPr/>
                    <a:lstStyle/>
                    <a:p>
                      <a:pPr lvl="0">
                        <a:buNone/>
                      </a:pPr>
                      <a:r>
                        <a:rPr lang="en-GB" sz="1800" b="1" i="0" u="none" strike="noStrike" noProof="0" dirty="0">
                          <a:latin typeface="Century Gothic"/>
                        </a:rPr>
                        <a:t>@StartOfDay</a:t>
                      </a:r>
                      <a:br>
                        <a:rPr lang="en-GB" sz="1800" b="1" i="0" u="none" strike="noStrike" noProof="0" dirty="0">
                          <a:latin typeface="Century Gothic"/>
                        </a:rPr>
                      </a:br>
                      <a:r>
                        <a:rPr lang="en-GB" sz="1800" b="1" i="0" u="none" strike="noStrike" noProof="0" dirty="0">
                          <a:latin typeface="Century Gothic"/>
                        </a:rPr>
                        <a:t>@StartOfWeek</a:t>
                      </a:r>
                      <a:br>
                        <a:rPr lang="en-GB" sz="1800" b="1" i="0" u="none" strike="noStrike" noProof="0" dirty="0">
                          <a:latin typeface="Century Gothic"/>
                        </a:rPr>
                      </a:br>
                      <a:r>
                        <a:rPr lang="en-GB" sz="1800" b="1" i="0" u="none" strike="noStrike" noProof="0" dirty="0">
                          <a:latin typeface="Century Gothic"/>
                        </a:rPr>
                        <a:t>@StartOfMonth</a:t>
                      </a:r>
                      <a:br>
                        <a:rPr lang="en-GB" sz="1800" b="1" i="0" u="none" strike="noStrike" noProof="0" dirty="0">
                          <a:latin typeface="Century Gothic"/>
                        </a:rPr>
                      </a:br>
                      <a:r>
                        <a:rPr lang="en-GB" sz="1800" b="1" i="0" u="none" strike="noStrike" noProof="0" dirty="0">
                          <a:latin typeface="Century Gothic"/>
                        </a:rPr>
                        <a:t>@StartOfYear</a:t>
                      </a:r>
                      <a:endParaRPr lang="en-US" dirty="0"/>
                    </a:p>
                  </a:txBody>
                  <a:tcPr/>
                </a:tc>
                <a:tc>
                  <a:txBody>
                    <a:bodyPr/>
                    <a:lstStyle/>
                    <a:p>
                      <a:pPr lvl="0">
                        <a:buNone/>
                      </a:pPr>
                      <a:r>
                        <a:rPr lang="en-GB" sz="1800" b="0" i="0" u="none" strike="noStrike" noProof="0" dirty="0">
                          <a:latin typeface="Century Gothic"/>
                        </a:rPr>
                        <a:t>Use these macros to filter </a:t>
                      </a:r>
                      <a:r>
                        <a:rPr lang="en-GB" sz="1800" b="0" i="0" u="none" strike="noStrike" noProof="0" dirty="0" err="1">
                          <a:latin typeface="Century Gothic"/>
                        </a:rPr>
                        <a:t>DateTime</a:t>
                      </a:r>
                      <a:r>
                        <a:rPr lang="en-GB" sz="1800" b="0" i="0" u="none" strike="noStrike" noProof="0" dirty="0">
                          <a:latin typeface="Century Gothic"/>
                        </a:rPr>
                        <a:t> fields based on the start of the current day, week, month, year, or an offset to one of these values. For example, you can find all items created in the last 3 months if you set the </a:t>
                      </a:r>
                      <a:r>
                        <a:rPr lang="en-GB" sz="1800" b="1" i="0" u="none" strike="noStrike" noProof="0" dirty="0">
                          <a:latin typeface="Century Gothic"/>
                        </a:rPr>
                        <a:t>Field</a:t>
                      </a:r>
                      <a:r>
                        <a:rPr lang="en-GB" sz="1800" b="0" i="0" u="none" strike="noStrike" noProof="0" dirty="0">
                          <a:latin typeface="Century Gothic"/>
                        </a:rPr>
                        <a:t> column to </a:t>
                      </a:r>
                      <a:r>
                        <a:rPr lang="en-GB" sz="1800" b="1" i="0" u="none" strike="noStrike" noProof="0" dirty="0">
                          <a:latin typeface="Century Gothic"/>
                        </a:rPr>
                        <a:t>Created Date</a:t>
                      </a:r>
                      <a:r>
                        <a:rPr lang="en-GB" sz="1800" b="0" i="0" u="none" strike="noStrike" noProof="0" dirty="0">
                          <a:latin typeface="Century Gothic"/>
                        </a:rPr>
                        <a:t>, the </a:t>
                      </a:r>
                      <a:r>
                        <a:rPr lang="en-GB" sz="1800" b="1" i="0" u="none" strike="noStrike" noProof="0" dirty="0">
                          <a:latin typeface="Century Gothic"/>
                        </a:rPr>
                        <a:t>Operator</a:t>
                      </a:r>
                      <a:r>
                        <a:rPr lang="en-GB" sz="1800" b="0" i="0" u="none" strike="noStrike" noProof="0" dirty="0">
                          <a:latin typeface="Century Gothic"/>
                        </a:rPr>
                        <a:t> column to </a:t>
                      </a:r>
                      <a:r>
                        <a:rPr lang="en-GB" sz="1800" b="1" i="0" u="none" strike="noStrike" noProof="0" dirty="0">
                          <a:latin typeface="Century Gothic"/>
                        </a:rPr>
                        <a:t>&gt;=</a:t>
                      </a:r>
                      <a:r>
                        <a:rPr lang="en-GB" sz="1800" b="0" i="0" u="none" strike="noStrike" noProof="0" dirty="0">
                          <a:latin typeface="Century Gothic"/>
                        </a:rPr>
                        <a:t>, and the </a:t>
                      </a:r>
                      <a:r>
                        <a:rPr lang="en-GB" sz="1800" b="1" i="0" u="none" strike="noStrike" noProof="0" dirty="0">
                          <a:latin typeface="Century Gothic"/>
                        </a:rPr>
                        <a:t>Value</a:t>
                      </a:r>
                      <a:r>
                        <a:rPr lang="en-GB" sz="1800" b="0" i="0" u="none" strike="noStrike" noProof="0" dirty="0">
                          <a:latin typeface="Century Gothic"/>
                        </a:rPr>
                        <a:t> column to </a:t>
                      </a:r>
                      <a:r>
                        <a:rPr lang="en-GB" sz="1800" b="1" i="0" u="none" strike="noStrike" noProof="0" dirty="0">
                          <a:latin typeface="Century Gothic"/>
                        </a:rPr>
                        <a:t>@StartOfMonth - 3</a:t>
                      </a:r>
                      <a:r>
                        <a:rPr lang="en-GB" sz="1800" b="0" i="0" u="none" strike="noStrike" noProof="0" dirty="0">
                          <a:latin typeface="Century Gothic"/>
                        </a:rPr>
                        <a:t>.</a:t>
                      </a:r>
                      <a:endParaRPr lang="en-US" dirty="0"/>
                    </a:p>
                  </a:txBody>
                  <a:tcPr/>
                </a:tc>
                <a:extLst>
                  <a:ext uri="{0D108BD9-81ED-4DB2-BD59-A6C34878D82A}">
                    <a16:rowId xmlns:a16="http://schemas.microsoft.com/office/drawing/2014/main" val="927749853"/>
                  </a:ext>
                </a:extLst>
              </a:tr>
              <a:tr h="645221">
                <a:tc>
                  <a:txBody>
                    <a:bodyPr/>
                    <a:lstStyle/>
                    <a:p>
                      <a:pPr lvl="0" algn="l">
                        <a:lnSpc>
                          <a:spcPct val="100000"/>
                        </a:lnSpc>
                        <a:spcBef>
                          <a:spcPts val="0"/>
                        </a:spcBef>
                        <a:spcAft>
                          <a:spcPts val="0"/>
                        </a:spcAft>
                        <a:buNone/>
                      </a:pPr>
                      <a:r>
                        <a:rPr lang="en-GB" sz="1800" b="1" i="0" u="none" strike="noStrike" noProof="0" dirty="0"/>
                        <a:t>@Today</a:t>
                      </a:r>
                      <a:endParaRPr lang="en-US" dirty="0"/>
                    </a:p>
                    <a:p>
                      <a:pPr lvl="0">
                        <a:buNone/>
                      </a:pPr>
                      <a:endParaRPr lang="en-GB" sz="1800" b="0" i="0" u="none" strike="noStrike" noProof="0" dirty="0"/>
                    </a:p>
                  </a:txBody>
                  <a:tcPr/>
                </a:tc>
                <a:tc>
                  <a:txBody>
                    <a:bodyPr/>
                    <a:lstStyle/>
                    <a:p>
                      <a:pPr lvl="0">
                        <a:buNone/>
                      </a:pPr>
                      <a:r>
                        <a:rPr lang="en-US" sz="1800" b="0" i="0" u="none" strike="noStrike" noProof="0" dirty="0">
                          <a:latin typeface="Century Gothic"/>
                        </a:rPr>
                        <a:t>Use this variable to search for work items that relate to the current date or to an earlier date. You can also modify the </a:t>
                      </a:r>
                      <a:r>
                        <a:rPr lang="en-US" sz="1800" b="1" i="0" u="none" strike="noStrike" noProof="0" dirty="0">
                          <a:latin typeface="Century Gothic"/>
                        </a:rPr>
                        <a:t>@Today</a:t>
                      </a:r>
                      <a:r>
                        <a:rPr lang="en-US" sz="1800" b="0" i="0" u="none" strike="noStrike" noProof="0" dirty="0">
                          <a:latin typeface="Century Gothic"/>
                        </a:rPr>
                        <a:t> variable by subtracting days. For example, you can find all items activated in the last week if you set the </a:t>
                      </a:r>
                      <a:r>
                        <a:rPr lang="en-US" sz="1800" b="1" i="0" u="none" strike="noStrike" noProof="0" dirty="0">
                          <a:latin typeface="Century Gothic"/>
                        </a:rPr>
                        <a:t>Field</a:t>
                      </a:r>
                      <a:r>
                        <a:rPr lang="en-US" sz="1800" b="0" i="0" u="none" strike="noStrike" noProof="0" dirty="0">
                          <a:latin typeface="Century Gothic"/>
                        </a:rPr>
                        <a:t> column to </a:t>
                      </a:r>
                      <a:r>
                        <a:rPr lang="en-US" sz="1800" b="1" i="0" u="none" strike="noStrike" noProof="0" dirty="0">
                          <a:latin typeface="Century Gothic"/>
                        </a:rPr>
                        <a:t>Activated Date</a:t>
                      </a:r>
                      <a:r>
                        <a:rPr lang="en-US" sz="1800" b="0" i="0" u="none" strike="noStrike" noProof="0" dirty="0">
                          <a:latin typeface="Century Gothic"/>
                        </a:rPr>
                        <a:t>, the </a:t>
                      </a:r>
                      <a:r>
                        <a:rPr lang="en-US" sz="1800" b="1" i="0" u="none" strike="noStrike" noProof="0" dirty="0">
                          <a:latin typeface="Century Gothic"/>
                        </a:rPr>
                        <a:t>Operator</a:t>
                      </a:r>
                      <a:r>
                        <a:rPr lang="en-US" sz="1800" b="0" i="0" u="none" strike="noStrike" noProof="0" dirty="0">
                          <a:latin typeface="Century Gothic"/>
                        </a:rPr>
                        <a:t> column to </a:t>
                      </a:r>
                      <a:r>
                        <a:rPr lang="en-US" sz="1800" b="1" i="0" u="none" strike="noStrike" noProof="0" dirty="0">
                          <a:latin typeface="Century Gothic"/>
                        </a:rPr>
                        <a:t>&gt;=</a:t>
                      </a:r>
                      <a:r>
                        <a:rPr lang="en-US" sz="1800" b="0" i="0" u="none" strike="noStrike" noProof="0" dirty="0">
                          <a:latin typeface="Century Gothic"/>
                        </a:rPr>
                        <a:t>, and the </a:t>
                      </a:r>
                      <a:r>
                        <a:rPr lang="en-US" sz="1800" b="1" i="0" u="none" strike="noStrike" noProof="0" dirty="0">
                          <a:latin typeface="Century Gothic"/>
                        </a:rPr>
                        <a:t>Value</a:t>
                      </a:r>
                      <a:r>
                        <a:rPr lang="en-US" sz="1800" b="0" i="0" u="none" strike="noStrike" noProof="0" dirty="0">
                          <a:latin typeface="Century Gothic"/>
                        </a:rPr>
                        <a:t> column to </a:t>
                      </a:r>
                      <a:r>
                        <a:rPr lang="en-US" sz="1800" b="1" i="0" u="none" strike="noStrike" noProof="0" dirty="0">
                          <a:latin typeface="Century Gothic"/>
                        </a:rPr>
                        <a:t>@Today - 7</a:t>
                      </a:r>
                      <a:r>
                        <a:rPr lang="en-US" sz="1800" b="0" i="0" u="none" strike="noStrike" noProof="0" dirty="0">
                          <a:latin typeface="Century Gothic"/>
                        </a:rPr>
                        <a:t>.</a:t>
                      </a:r>
                      <a:endParaRPr lang="en-US" dirty="0"/>
                    </a:p>
                  </a:txBody>
                  <a:tcPr/>
                </a:tc>
                <a:extLst>
                  <a:ext uri="{0D108BD9-81ED-4DB2-BD59-A6C34878D82A}">
                    <a16:rowId xmlns:a16="http://schemas.microsoft.com/office/drawing/2014/main" val="4214576171"/>
                  </a:ext>
                </a:extLst>
              </a:tr>
              <a:tr h="662659">
                <a:tc>
                  <a:txBody>
                    <a:bodyPr/>
                    <a:lstStyle/>
                    <a:p>
                      <a:pPr lvl="0">
                        <a:buNone/>
                      </a:pPr>
                      <a:r>
                        <a:rPr lang="en-GB" sz="1800" b="1" i="0" u="none" strike="noStrike" noProof="0" dirty="0"/>
                        <a:t>[Any]</a:t>
                      </a:r>
                      <a:endParaRPr lang="en-US" dirty="0"/>
                    </a:p>
                  </a:txBody>
                  <a:tcPr/>
                </a:tc>
                <a:tc>
                  <a:txBody>
                    <a:bodyPr/>
                    <a:lstStyle/>
                    <a:p>
                      <a:pPr lvl="0">
                        <a:buNone/>
                      </a:pPr>
                      <a:r>
                        <a:rPr lang="en-US" sz="1800" b="0" i="0" u="none" strike="noStrike" noProof="0" dirty="0"/>
                        <a:t>Use this variable to search for work items that relate to any value that is defined for a particular field.</a:t>
                      </a:r>
                      <a:endParaRPr lang="en-US" dirty="0"/>
                    </a:p>
                  </a:txBody>
                  <a:tcPr/>
                </a:tc>
                <a:extLst>
                  <a:ext uri="{0D108BD9-81ED-4DB2-BD59-A6C34878D82A}">
                    <a16:rowId xmlns:a16="http://schemas.microsoft.com/office/drawing/2014/main" val="2660753535"/>
                  </a:ext>
                </a:extLst>
              </a:tr>
            </a:tbl>
          </a:graphicData>
        </a:graphic>
      </p:graphicFrame>
    </p:spTree>
    <p:extLst>
      <p:ext uri="{BB962C8B-B14F-4D97-AF65-F5344CB8AC3E}">
        <p14:creationId xmlns:p14="http://schemas.microsoft.com/office/powerpoint/2010/main" val="3825797064"/>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BrushVTI</vt:lpstr>
      <vt:lpstr>WIQL – Work Item query language</vt:lpstr>
      <vt:lpstr>By installing the Wiql Editor Marketplace extension, you can construct your queries using the Query Editor and then view the WIQL syntax. You can then copy and modify the WIQL syntax and run the query using the Wiql Playground hub added to Boards.</vt:lpstr>
      <vt:lpstr>PowerPoint Presentation</vt:lpstr>
      <vt:lpstr>Date and Time Pattern</vt:lpstr>
      <vt:lpstr>Date and Time Pattern</vt:lpstr>
      <vt:lpstr>Custom Fields</vt:lpstr>
      <vt:lpstr>Specify Filter Clauses (Where)</vt:lpstr>
      <vt:lpstr>Operators</vt:lpstr>
      <vt:lpstr>Macros or Variables</vt:lpstr>
      <vt:lpstr>Order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235</cp:revision>
  <dcterms:created xsi:type="dcterms:W3CDTF">2023-01-01T13:48:30Z</dcterms:created>
  <dcterms:modified xsi:type="dcterms:W3CDTF">2023-01-01T16:37:47Z</dcterms:modified>
</cp:coreProperties>
</file>