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DDC5E-EBD3-42B7-A5DD-F48E8449E4D2}" v="71" dt="2022-12-05T10:44:23.974"/>
    <p1510:client id="{416DB765-92F9-4802-BCE2-911BCA3D8D93}" v="13" dt="2022-12-05T14:17:46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4BABB505-40C0-4CDA-A6EC-9FEF7C8C8F47}"/>
    <pc:docChg chg="modSld">
      <pc:chgData name="Thiyagu chandran" userId="16cef061a7f4c944" providerId="Windows Live" clId="Web-{4BABB505-40C0-4CDA-A6EC-9FEF7C8C8F47}" dt="2022-12-05T13:58:43.554" v="21" actId="20577"/>
      <pc:docMkLst>
        <pc:docMk/>
      </pc:docMkLst>
      <pc:sldChg chg="modSp">
        <pc:chgData name="Thiyagu chandran" userId="16cef061a7f4c944" providerId="Windows Live" clId="Web-{4BABB505-40C0-4CDA-A6EC-9FEF7C8C8F47}" dt="2022-12-05T13:58:43.554" v="21" actId="20577"/>
        <pc:sldMkLst>
          <pc:docMk/>
          <pc:sldMk cId="1099436143" sldId="257"/>
        </pc:sldMkLst>
        <pc:graphicFrameChg chg="modGraphic">
          <ac:chgData name="Thiyagu chandran" userId="16cef061a7f4c944" providerId="Windows Live" clId="Web-{4BABB505-40C0-4CDA-A6EC-9FEF7C8C8F47}" dt="2022-12-05T13:58:43.554" v="21" actId="20577"/>
          <ac:graphicFrameMkLst>
            <pc:docMk/>
            <pc:sldMk cId="1099436143" sldId="257"/>
            <ac:graphicFrameMk id="33" creationId="{F0176155-10F0-3A2A-34D6-D772656772BB}"/>
          </ac:graphicFrameMkLst>
        </pc:graphicFrameChg>
      </pc:sldChg>
    </pc:docChg>
  </pc:docChgLst>
  <pc:docChgLst>
    <pc:chgData name="Thiyagu chandran" userId="16cef061a7f4c944" providerId="Windows Live" clId="Web-{261DDC5E-EBD3-42B7-A5DD-F48E8449E4D2}"/>
    <pc:docChg chg="addSld modSld addMainMaster delMainMaster">
      <pc:chgData name="Thiyagu chandran" userId="16cef061a7f4c944" providerId="Windows Live" clId="Web-{261DDC5E-EBD3-42B7-A5DD-F48E8449E4D2}" dt="2022-12-05T10:44:23.521" v="75" actId="20577"/>
      <pc:docMkLst>
        <pc:docMk/>
      </pc:docMkLst>
      <pc:sldChg chg="addSp delSp modSp mod setBg modClrScheme addAnim chgLayout">
        <pc:chgData name="Thiyagu chandran" userId="16cef061a7f4c944" providerId="Windows Live" clId="Web-{261DDC5E-EBD3-42B7-A5DD-F48E8449E4D2}" dt="2022-12-05T09:33:13.536" v="17" actId="1076"/>
        <pc:sldMkLst>
          <pc:docMk/>
          <pc:sldMk cId="109857222" sldId="256"/>
        </pc:sldMkLst>
        <pc:spChg chg="mod">
          <ac:chgData name="Thiyagu chandran" userId="16cef061a7f4c944" providerId="Windows Live" clId="Web-{261DDC5E-EBD3-42B7-A5DD-F48E8449E4D2}" dt="2022-12-05T09:33:13.536" v="17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hiyagu chandran" userId="16cef061a7f4c944" providerId="Windows Live" clId="Web-{261DDC5E-EBD3-42B7-A5DD-F48E8449E4D2}" dt="2022-12-05T09:32:03.111" v="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hiyagu chandran" userId="16cef061a7f4c944" providerId="Windows Live" clId="Web-{261DDC5E-EBD3-42B7-A5DD-F48E8449E4D2}" dt="2022-12-05T09:32:58.926" v="12"/>
          <ac:spMkLst>
            <pc:docMk/>
            <pc:sldMk cId="109857222" sldId="256"/>
            <ac:spMk id="7" creationId="{9B45BA4C-9B54-4496-821F-9E0985CA984D}"/>
          </ac:spMkLst>
        </pc:spChg>
        <pc:spChg chg="add">
          <ac:chgData name="Thiyagu chandran" userId="16cef061a7f4c944" providerId="Windows Live" clId="Web-{261DDC5E-EBD3-42B7-A5DD-F48E8449E4D2}" dt="2022-12-05T09:32:58.926" v="12"/>
          <ac:spMkLst>
            <pc:docMk/>
            <pc:sldMk cId="109857222" sldId="256"/>
            <ac:spMk id="9" creationId="{85E1BB9D-FAFF-4C3E-9E44-13F8FBABCD62}"/>
          </ac:spMkLst>
        </pc:spChg>
        <pc:spChg chg="add">
          <ac:chgData name="Thiyagu chandran" userId="16cef061a7f4c944" providerId="Windows Live" clId="Web-{261DDC5E-EBD3-42B7-A5DD-F48E8449E4D2}" dt="2022-12-05T09:32:58.926" v="12"/>
          <ac:spMkLst>
            <pc:docMk/>
            <pc:sldMk cId="109857222" sldId="256"/>
            <ac:spMk id="11" creationId="{47C897C6-901F-410E-B2AC-162ED94B010E}"/>
          </ac:spMkLst>
        </pc:spChg>
      </pc:sldChg>
      <pc:sldChg chg="addSp delSp modSp add replId">
        <pc:chgData name="Thiyagu chandran" userId="16cef061a7f4c944" providerId="Windows Live" clId="Web-{261DDC5E-EBD3-42B7-A5DD-F48E8449E4D2}" dt="2022-12-05T10:44:23.521" v="75" actId="20577"/>
        <pc:sldMkLst>
          <pc:docMk/>
          <pc:sldMk cId="1099436143" sldId="257"/>
        </pc:sldMkLst>
        <pc:spChg chg="mod">
          <ac:chgData name="Thiyagu chandran" userId="16cef061a7f4c944" providerId="Windows Live" clId="Web-{261DDC5E-EBD3-42B7-A5DD-F48E8449E4D2}" dt="2022-12-05T10:44:23.521" v="75" actId="20577"/>
          <ac:spMkLst>
            <pc:docMk/>
            <pc:sldMk cId="1099436143" sldId="257"/>
            <ac:spMk id="2" creationId="{00000000-0000-0000-0000-000000000000}"/>
          </ac:spMkLst>
        </pc:spChg>
        <pc:spChg chg="add del mod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3" creationId="{E3CD58D3-092E-1395-189D-38F0BA7D4F3C}"/>
          </ac:spMkLst>
        </pc:spChg>
        <pc:spChg chg="del">
          <ac:chgData name="Thiyagu chandran" userId="16cef061a7f4c944" providerId="Windows Live" clId="Web-{261DDC5E-EBD3-42B7-A5DD-F48E8449E4D2}" dt="2022-12-05T09:33:36.599" v="19"/>
          <ac:spMkLst>
            <pc:docMk/>
            <pc:sldMk cId="1099436143" sldId="257"/>
            <ac:spMk id="7" creationId="{9B45BA4C-9B54-4496-821F-9E0985CA984D}"/>
          </ac:spMkLst>
        </pc:spChg>
        <pc:spChg chg="del">
          <ac:chgData name="Thiyagu chandran" userId="16cef061a7f4c944" providerId="Windows Live" clId="Web-{261DDC5E-EBD3-42B7-A5DD-F48E8449E4D2}" dt="2022-12-05T09:33:36.599" v="19"/>
          <ac:spMkLst>
            <pc:docMk/>
            <pc:sldMk cId="1099436143" sldId="257"/>
            <ac:spMk id="9" creationId="{85E1BB9D-FAFF-4C3E-9E44-13F8FBABCD62}"/>
          </ac:spMkLst>
        </pc:spChg>
        <pc:spChg chg="del">
          <ac:chgData name="Thiyagu chandran" userId="16cef061a7f4c944" providerId="Windows Live" clId="Web-{261DDC5E-EBD3-42B7-A5DD-F48E8449E4D2}" dt="2022-12-05T09:33:36.599" v="19"/>
          <ac:spMkLst>
            <pc:docMk/>
            <pc:sldMk cId="1099436143" sldId="257"/>
            <ac:spMk id="11" creationId="{47C897C6-901F-410E-B2AC-162ED94B010E}"/>
          </ac:spMkLst>
        </pc:spChg>
        <pc:spChg chg="add del">
          <ac:chgData name="Thiyagu chandran" userId="16cef061a7f4c944" providerId="Windows Live" clId="Web-{261DDC5E-EBD3-42B7-A5DD-F48E8449E4D2}" dt="2022-12-05T09:40:25.395" v="44"/>
          <ac:spMkLst>
            <pc:docMk/>
            <pc:sldMk cId="1099436143" sldId="257"/>
            <ac:spMk id="16" creationId="{9B45BA4C-9B54-4496-821F-9E0985CA984D}"/>
          </ac:spMkLst>
        </pc:spChg>
        <pc:spChg chg="add del">
          <ac:chgData name="Thiyagu chandran" userId="16cef061a7f4c944" providerId="Windows Live" clId="Web-{261DDC5E-EBD3-42B7-A5DD-F48E8449E4D2}" dt="2022-12-05T09:40:25.395" v="44"/>
          <ac:spMkLst>
            <pc:docMk/>
            <pc:sldMk cId="1099436143" sldId="257"/>
            <ac:spMk id="18" creationId="{85E1BB9D-FAFF-4C3E-9E44-13F8FBABCD62}"/>
          </ac:spMkLst>
        </pc:spChg>
        <pc:spChg chg="add del">
          <ac:chgData name="Thiyagu chandran" userId="16cef061a7f4c944" providerId="Windows Live" clId="Web-{261DDC5E-EBD3-42B7-A5DD-F48E8449E4D2}" dt="2022-12-05T09:40:25.395" v="44"/>
          <ac:spMkLst>
            <pc:docMk/>
            <pc:sldMk cId="1099436143" sldId="257"/>
            <ac:spMk id="20" creationId="{47C897C6-901F-410E-B2AC-162ED94B010E}"/>
          </ac:spMkLst>
        </pc:spChg>
        <pc:spChg chg="add del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25" creationId="{49306479-8C4D-4E4A-A330-DFC80A8A01BE}"/>
          </ac:spMkLst>
        </pc:spChg>
        <pc:spChg chg="add del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27" creationId="{84136905-015B-4510-B514-027CBA846BD6}"/>
          </ac:spMkLst>
        </pc:spChg>
        <pc:spChg chg="add del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29" creationId="{36CD0F97-2E5B-4E84-8544-EB24DED10446}"/>
          </ac:spMkLst>
        </pc:spChg>
        <pc:spChg chg="add del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31" creationId="{3B272257-593A-402F-88FA-F1DECD9E3FC4}"/>
          </ac:spMkLst>
        </pc:spChg>
        <pc:spChg chg="add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37" creationId="{49306479-8C4D-4E4A-A330-DFC80A8A01BE}"/>
          </ac:spMkLst>
        </pc:spChg>
        <pc:spChg chg="add">
          <ac:chgData name="Thiyagu chandran" userId="16cef061a7f4c944" providerId="Windows Live" clId="Web-{261DDC5E-EBD3-42B7-A5DD-F48E8449E4D2}" dt="2022-12-05T09:46:40.627" v="61"/>
          <ac:spMkLst>
            <pc:docMk/>
            <pc:sldMk cId="1099436143" sldId="257"/>
            <ac:spMk id="39" creationId="{84136905-015B-4510-B514-027CBA846BD6}"/>
          </ac:spMkLst>
        </pc:spChg>
        <pc:graphicFrameChg chg="add mod">
          <ac:chgData name="Thiyagu chandran" userId="16cef061a7f4c944" providerId="Windows Live" clId="Web-{261DDC5E-EBD3-42B7-A5DD-F48E8449E4D2}" dt="2022-12-05T09:47:19.754" v="67" actId="14100"/>
          <ac:graphicFrameMkLst>
            <pc:docMk/>
            <pc:sldMk cId="1099436143" sldId="257"/>
            <ac:graphicFrameMk id="33" creationId="{F0176155-10F0-3A2A-34D6-D772656772BB}"/>
          </ac:graphicFrameMkLst>
        </pc:graphicFrameChg>
      </pc:sldChg>
      <pc:sldChg chg="add replId">
        <pc:chgData name="Thiyagu chandran" userId="16cef061a7f4c944" providerId="Windows Live" clId="Web-{261DDC5E-EBD3-42B7-A5DD-F48E8449E4D2}" dt="2022-12-05T10:44:08.099" v="68"/>
        <pc:sldMkLst>
          <pc:docMk/>
          <pc:sldMk cId="2389156014" sldId="258"/>
        </pc:sldMkLst>
      </pc:sldChg>
      <pc:sldMasterChg chg="del delSldLayout">
        <pc:chgData name="Thiyagu chandran" userId="16cef061a7f4c944" providerId="Windows Live" clId="Web-{261DDC5E-EBD3-42B7-A5DD-F48E8449E4D2}" dt="2022-12-05T09:32:58.926" v="12"/>
        <pc:sldMasterMkLst>
          <pc:docMk/>
          <pc:sldMasterMk cId="2460954070" sldId="2147483660"/>
        </pc:sldMasterMkLst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hiyagu chandran" userId="16cef061a7f4c944" providerId="Windows Live" clId="Web-{261DDC5E-EBD3-42B7-A5DD-F48E8449E4D2}" dt="2022-12-05T09:32:58.926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Thiyagu chandran" userId="16cef061a7f4c944" providerId="Windows Live" clId="Web-{261DDC5E-EBD3-42B7-A5DD-F48E8449E4D2}" dt="2022-12-05T09:32:58.926" v="12"/>
        <pc:sldMasterMkLst>
          <pc:docMk/>
          <pc:sldMasterMk cId="1004273420" sldId="2147483685"/>
        </pc:sldMasterMkLst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1812226295" sldId="2147483674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2930896073" sldId="2147483675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3663952410" sldId="2147483676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920297875" sldId="2147483677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518707214" sldId="2147483678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3852092965" sldId="2147483679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441390966" sldId="2147483680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3451576595" sldId="2147483681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3624049692" sldId="2147483682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1028192700" sldId="2147483683"/>
          </pc:sldLayoutMkLst>
        </pc:sldLayoutChg>
        <pc:sldLayoutChg chg="add">
          <pc:chgData name="Thiyagu chandran" userId="16cef061a7f4c944" providerId="Windows Live" clId="Web-{261DDC5E-EBD3-42B7-A5DD-F48E8449E4D2}" dt="2022-12-05T09:32:58.926" v="12"/>
          <pc:sldLayoutMkLst>
            <pc:docMk/>
            <pc:sldMasterMk cId="1004273420" sldId="2147483685"/>
            <pc:sldLayoutMk cId="3380501326" sldId="2147483684"/>
          </pc:sldLayoutMkLst>
        </pc:sldLayoutChg>
      </pc:sldMasterChg>
    </pc:docChg>
  </pc:docChgLst>
  <pc:docChgLst>
    <pc:chgData name="Thiyagu chandran" userId="16cef061a7f4c944" providerId="Windows Live" clId="Web-{416DB765-92F9-4802-BCE2-911BCA3D8D93}"/>
    <pc:docChg chg="modSld">
      <pc:chgData name="Thiyagu chandran" userId="16cef061a7f4c944" providerId="Windows Live" clId="Web-{416DB765-92F9-4802-BCE2-911BCA3D8D93}" dt="2022-12-05T14:17:42.647" v="11" actId="20577"/>
      <pc:docMkLst>
        <pc:docMk/>
      </pc:docMkLst>
      <pc:sldChg chg="modSp">
        <pc:chgData name="Thiyagu chandran" userId="16cef061a7f4c944" providerId="Windows Live" clId="Web-{416DB765-92F9-4802-BCE2-911BCA3D8D93}" dt="2022-12-05T14:17:42.647" v="11" actId="20577"/>
        <pc:sldMkLst>
          <pc:docMk/>
          <pc:sldMk cId="109857222" sldId="256"/>
        </pc:sldMkLst>
        <pc:spChg chg="mod">
          <ac:chgData name="Thiyagu chandran" userId="16cef061a7f4c944" providerId="Windows Live" clId="Web-{416DB765-92F9-4802-BCE2-911BCA3D8D93}" dt="2022-12-05T14:17:42.647" v="1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Thiyagu chandran" userId="16cef061a7f4c944" providerId="Windows Live" clId="Web-{416DB765-92F9-4802-BCE2-911BCA3D8D93}" dt="2022-12-05T14:16:52.459" v="2" actId="20577"/>
        <pc:sldMkLst>
          <pc:docMk/>
          <pc:sldMk cId="1099436143" sldId="257"/>
        </pc:sldMkLst>
        <pc:spChg chg="mod">
          <ac:chgData name="Thiyagu chandran" userId="16cef061a7f4c944" providerId="Windows Live" clId="Web-{416DB765-92F9-4802-BCE2-911BCA3D8D93}" dt="2022-12-05T14:16:52.459" v="2" actId="20577"/>
          <ac:spMkLst>
            <pc:docMk/>
            <pc:sldMk cId="1099436143" sldId="257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18655-F846-4AD1-A4B9-6BC0ABF5AA2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A11B66-0BC9-4551-873E-6FF23C9211CA}">
      <dgm:prSet/>
      <dgm:spPr/>
      <dgm:t>
        <a:bodyPr/>
        <a:lstStyle/>
        <a:p>
          <a:r>
            <a:rPr lang="en-US" b="1"/>
            <a:t>Track user stories, bugs, features, and epics</a:t>
          </a:r>
          <a:endParaRPr lang="en-US" b="0">
            <a:latin typeface="Yu Gothic"/>
          </a:endParaRPr>
        </a:p>
      </dgm:t>
    </dgm:pt>
    <dgm:pt modelId="{0416D45B-8FDB-4A15-A05B-372852E43055}" type="parTrans" cxnId="{33656D95-4072-47F8-BA21-A7FEC6FE1487}">
      <dgm:prSet/>
      <dgm:spPr/>
      <dgm:t>
        <a:bodyPr/>
        <a:lstStyle/>
        <a:p>
          <a:endParaRPr lang="en-US"/>
        </a:p>
      </dgm:t>
    </dgm:pt>
    <dgm:pt modelId="{98C7695A-BB8F-401C-9EA0-7759E44559B4}" type="sibTrans" cxnId="{33656D95-4072-47F8-BA21-A7FEC6FE1487}">
      <dgm:prSet/>
      <dgm:spPr/>
      <dgm:t>
        <a:bodyPr/>
        <a:lstStyle/>
        <a:p>
          <a:endParaRPr lang="en-US"/>
        </a:p>
      </dgm:t>
    </dgm:pt>
    <dgm:pt modelId="{21B7B2A5-72B9-4A5C-A32A-C9B871AE27C8}">
      <dgm:prSet/>
      <dgm:spPr/>
      <dgm:t>
        <a:bodyPr/>
        <a:lstStyle/>
        <a:p>
          <a:r>
            <a:rPr lang="en-US" b="1"/>
            <a:t>Use interactive backlogs, boards, lists, and calendar views</a:t>
          </a:r>
          <a:endParaRPr lang="en-US" b="0">
            <a:latin typeface="Yu Gothic"/>
          </a:endParaRPr>
        </a:p>
      </dgm:t>
    </dgm:pt>
    <dgm:pt modelId="{F2104C8F-4DED-46F8-8334-EF7781AD9E17}" type="parTrans" cxnId="{29E09DB1-8570-454B-A4D3-B142045A6C3A}">
      <dgm:prSet/>
      <dgm:spPr/>
      <dgm:t>
        <a:bodyPr/>
        <a:lstStyle/>
        <a:p>
          <a:endParaRPr lang="en-US"/>
        </a:p>
      </dgm:t>
    </dgm:pt>
    <dgm:pt modelId="{EAB25F51-A9B6-4253-8599-FC58B9071D29}" type="sibTrans" cxnId="{29E09DB1-8570-454B-A4D3-B142045A6C3A}">
      <dgm:prSet/>
      <dgm:spPr/>
      <dgm:t>
        <a:bodyPr/>
        <a:lstStyle/>
        <a:p>
          <a:endParaRPr lang="en-US"/>
        </a:p>
      </dgm:t>
    </dgm:pt>
    <dgm:pt modelId="{48E52673-2FAE-4FD0-94B6-FFC1B057E9FF}">
      <dgm:prSet/>
      <dgm:spPr/>
      <dgm:t>
        <a:bodyPr/>
        <a:lstStyle/>
        <a:p>
          <a:pPr rtl="0"/>
          <a:r>
            <a:rPr lang="en-US" b="1"/>
            <a:t>Use Boards to add, update, and track status</a:t>
          </a:r>
          <a:endParaRPr lang="en-US" b="0">
            <a:latin typeface="Yu Gothic"/>
          </a:endParaRPr>
        </a:p>
      </dgm:t>
    </dgm:pt>
    <dgm:pt modelId="{5312B2BD-985E-4D9F-A7B2-0B8FD0653F80}" type="parTrans" cxnId="{AE103544-592D-499F-8F26-809501C65681}">
      <dgm:prSet/>
      <dgm:spPr/>
      <dgm:t>
        <a:bodyPr/>
        <a:lstStyle/>
        <a:p>
          <a:endParaRPr lang="en-US"/>
        </a:p>
      </dgm:t>
    </dgm:pt>
    <dgm:pt modelId="{B8600228-6849-438C-93A1-E394274C4AD0}" type="sibTrans" cxnId="{AE103544-592D-499F-8F26-809501C65681}">
      <dgm:prSet/>
      <dgm:spPr/>
      <dgm:t>
        <a:bodyPr/>
        <a:lstStyle/>
        <a:p>
          <a:endParaRPr lang="en-US"/>
        </a:p>
      </dgm:t>
    </dgm:pt>
    <dgm:pt modelId="{C92611D4-AF84-4506-B3DF-B980358F0C81}">
      <dgm:prSet phldr="0"/>
      <dgm:spPr/>
      <dgm:t>
        <a:bodyPr/>
        <a:lstStyle/>
        <a:p>
          <a:r>
            <a:rPr lang="en-US" b="1"/>
            <a:t>Open Work Items for personalized filtered lists</a:t>
          </a:r>
          <a:endParaRPr lang="en-US" b="0">
            <a:latin typeface="Yu Gothic"/>
          </a:endParaRPr>
        </a:p>
      </dgm:t>
    </dgm:pt>
    <dgm:pt modelId="{BDD98C78-EDAB-40FE-B1C7-7EF35C695C9F}" type="parTrans" cxnId="{D5353A25-5352-4A01-B96A-AA9756803E08}">
      <dgm:prSet/>
      <dgm:spPr/>
    </dgm:pt>
    <dgm:pt modelId="{F86241C8-49E5-49C8-A5EA-8164BE3E6321}" type="sibTrans" cxnId="{D5353A25-5352-4A01-B96A-AA9756803E08}">
      <dgm:prSet/>
      <dgm:spPr/>
    </dgm:pt>
    <dgm:pt modelId="{54E7B9FC-E391-4838-A69F-874EFF0DC698}">
      <dgm:prSet phldr="0"/>
      <dgm:spPr/>
      <dgm:t>
        <a:bodyPr/>
        <a:lstStyle/>
        <a:p>
          <a:pPr rtl="0"/>
          <a:r>
            <a:rPr lang="en-GB" b="1"/>
            <a:t>Use Backlogs to add, prioritize, organize, and assign work</a:t>
          </a:r>
          <a:endParaRPr lang="en-GB" b="1">
            <a:latin typeface="Yu Gothic"/>
          </a:endParaRPr>
        </a:p>
      </dgm:t>
    </dgm:pt>
    <dgm:pt modelId="{432F84EA-2A18-41F8-B1FD-19D82E7EC963}" type="parTrans" cxnId="{71A42206-9010-4A81-9D97-3EC94DF9DC28}">
      <dgm:prSet/>
      <dgm:spPr/>
    </dgm:pt>
    <dgm:pt modelId="{C29A9845-7CAB-4602-B8AE-3BBD669E3065}" type="sibTrans" cxnId="{71A42206-9010-4A81-9D97-3EC94DF9DC28}">
      <dgm:prSet/>
      <dgm:spPr/>
    </dgm:pt>
    <dgm:pt modelId="{67C8EB0D-8229-40DA-B6BC-BDDCE6F23B24}">
      <dgm:prSet phldr="0"/>
      <dgm:spPr/>
      <dgm:t>
        <a:bodyPr/>
        <a:lstStyle/>
        <a:p>
          <a:pPr rtl="0"/>
          <a:r>
            <a:rPr lang="en-GB" b="1"/>
            <a:t>Use Sprints for Scrum processes</a:t>
          </a:r>
          <a:endParaRPr lang="en-GB" b="1">
            <a:latin typeface="Yu Gothic"/>
          </a:endParaRPr>
        </a:p>
      </dgm:t>
    </dgm:pt>
    <dgm:pt modelId="{A4BEE96B-D598-4154-9069-4EDAB93B5A7C}" type="parTrans" cxnId="{CC8B38B5-D836-4400-9384-7E60CFD3E3E0}">
      <dgm:prSet/>
      <dgm:spPr/>
    </dgm:pt>
    <dgm:pt modelId="{77817AB9-86BC-4D38-9FE3-AD121F58119F}" type="sibTrans" cxnId="{CC8B38B5-D836-4400-9384-7E60CFD3E3E0}">
      <dgm:prSet/>
      <dgm:spPr/>
    </dgm:pt>
    <dgm:pt modelId="{BCC83EAF-08FA-40D9-9352-383929097965}">
      <dgm:prSet phldr="0"/>
      <dgm:spPr/>
      <dgm:t>
        <a:bodyPr/>
        <a:lstStyle/>
        <a:p>
          <a:pPr rtl="0"/>
          <a:r>
            <a:rPr lang="en-GB" b="1"/>
            <a:t>Create work item lists and charts with Queries</a:t>
          </a:r>
          <a:endParaRPr lang="en-GB" b="1">
            <a:latin typeface="Yu Gothic"/>
          </a:endParaRPr>
        </a:p>
      </dgm:t>
    </dgm:pt>
    <dgm:pt modelId="{17F63816-851D-446B-BC93-EA39404E3327}" type="parTrans" cxnId="{BE7DC529-2B2A-44D9-B7B2-C526637D2E63}">
      <dgm:prSet/>
      <dgm:spPr/>
    </dgm:pt>
    <dgm:pt modelId="{B9DF73BE-F76D-4D5A-8F88-18D58CAAF613}" type="sibTrans" cxnId="{BE7DC529-2B2A-44D9-B7B2-C526637D2E63}">
      <dgm:prSet/>
      <dgm:spPr/>
    </dgm:pt>
    <dgm:pt modelId="{AB8CEA3F-1835-45C6-8F4E-3A5C70B41AC0}">
      <dgm:prSet phldr="0"/>
      <dgm:spPr/>
      <dgm:t>
        <a:bodyPr/>
        <a:lstStyle/>
        <a:p>
          <a:pPr rtl="0"/>
          <a:r>
            <a:rPr lang="en-GB" b="1"/>
            <a:t>Backlog hierarchy</a:t>
          </a:r>
          <a:endParaRPr lang="en-GB" b="1">
            <a:latin typeface="Yu Gothic"/>
          </a:endParaRPr>
        </a:p>
      </dgm:t>
    </dgm:pt>
    <dgm:pt modelId="{7C72395E-A4D4-45A8-A1B8-0FD69589BCD6}" type="parTrans" cxnId="{5A440806-8AAE-4F47-BE63-3D70BCE97016}">
      <dgm:prSet/>
      <dgm:spPr/>
    </dgm:pt>
    <dgm:pt modelId="{CD7D51AE-2DAA-409E-A908-DE940AB92374}" type="sibTrans" cxnId="{5A440806-8AAE-4F47-BE63-3D70BCE97016}">
      <dgm:prSet/>
      <dgm:spPr/>
    </dgm:pt>
    <dgm:pt modelId="{3AB4ACB1-4EFC-474F-BAFF-360481894B70}">
      <dgm:prSet phldr="0"/>
      <dgm:spPr/>
      <dgm:t>
        <a:bodyPr/>
        <a:lstStyle/>
        <a:p>
          <a:pPr rtl="0"/>
          <a:r>
            <a:rPr lang="en-GB" b="1"/>
            <a:t>Query charts</a:t>
          </a:r>
          <a:endParaRPr lang="en-GB" b="1">
            <a:latin typeface="Yu Gothic"/>
          </a:endParaRPr>
        </a:p>
      </dgm:t>
    </dgm:pt>
    <dgm:pt modelId="{FEF92C11-62C0-4C9D-872B-DFF29C28F97A}" type="parTrans" cxnId="{883A82E1-CC17-4A8C-8822-782AA09FEC2F}">
      <dgm:prSet/>
      <dgm:spPr/>
    </dgm:pt>
    <dgm:pt modelId="{A003839B-443D-4C86-9B63-477C72D6E6C0}" type="sibTrans" cxnId="{883A82E1-CC17-4A8C-8822-782AA09FEC2F}">
      <dgm:prSet/>
      <dgm:spPr/>
    </dgm:pt>
    <dgm:pt modelId="{3679A785-FDCA-47AF-9BBE-A658F2EA482B}">
      <dgm:prSet phldr="0"/>
      <dgm:spPr/>
      <dgm:t>
        <a:bodyPr/>
        <a:lstStyle/>
        <a:p>
          <a:pPr rtl="0"/>
          <a:r>
            <a:rPr lang="en-GB" b="1"/>
            <a:t>Use Delivery plans for calendar views and dependencies</a:t>
          </a:r>
          <a:endParaRPr lang="en-GB" b="1">
            <a:latin typeface="Yu Gothic"/>
          </a:endParaRPr>
        </a:p>
      </dgm:t>
    </dgm:pt>
    <dgm:pt modelId="{97667C8A-FE94-4BC7-9EB2-8B90F2B2593E}" type="parTrans" cxnId="{457A20E1-B1A4-40D0-88CE-8F27E7AE88AF}">
      <dgm:prSet/>
      <dgm:spPr/>
    </dgm:pt>
    <dgm:pt modelId="{785E9A4F-0F8A-4EDB-AD82-BB2387667484}" type="sibTrans" cxnId="{457A20E1-B1A4-40D0-88CE-8F27E7AE88AF}">
      <dgm:prSet/>
      <dgm:spPr/>
    </dgm:pt>
    <dgm:pt modelId="{AFE44912-C51B-458C-BA89-9AF21338F267}">
      <dgm:prSet phldr="0"/>
      <dgm:spPr/>
      <dgm:t>
        <a:bodyPr/>
        <a:lstStyle/>
        <a:p>
          <a:pPr rtl="0"/>
          <a:r>
            <a:rPr lang="en-GB" b="1"/>
            <a:t>Use GitHub, track work in Azure Boards</a:t>
          </a:r>
          <a:endParaRPr lang="en-GB" b="1">
            <a:latin typeface="Yu Gothic"/>
          </a:endParaRPr>
        </a:p>
      </dgm:t>
    </dgm:pt>
    <dgm:pt modelId="{F518C768-B0F0-435E-8E88-8D61A5D9F971}" type="parTrans" cxnId="{6ED95E25-37D9-47F4-8F97-ED2E8BC89679}">
      <dgm:prSet/>
      <dgm:spPr/>
    </dgm:pt>
    <dgm:pt modelId="{F8660165-2CCF-41BC-AD47-A47B045EC33D}" type="sibTrans" cxnId="{6ED95E25-37D9-47F4-8F97-ED2E8BC89679}">
      <dgm:prSet/>
      <dgm:spPr/>
    </dgm:pt>
    <dgm:pt modelId="{12026DFE-4616-4DA2-A7E4-B465C9CE114C}">
      <dgm:prSet phldr="0"/>
      <dgm:spPr/>
      <dgm:t>
        <a:bodyPr/>
        <a:lstStyle/>
        <a:p>
          <a:pPr rtl="0"/>
          <a:r>
            <a:rPr lang="en-GB" b="1"/>
            <a:t>Implement Agile, Scrum, and Kanban processes</a:t>
          </a:r>
          <a:endParaRPr lang="en-GB" b="1">
            <a:latin typeface="Yu Gothic"/>
          </a:endParaRPr>
        </a:p>
      </dgm:t>
    </dgm:pt>
    <dgm:pt modelId="{46A287BA-6736-42CF-A6AB-24DCC5DABE84}" type="parTrans" cxnId="{7B640C18-10C3-478A-8E26-6593DE1376B2}">
      <dgm:prSet/>
      <dgm:spPr/>
    </dgm:pt>
    <dgm:pt modelId="{B6C00F16-C2BA-4E14-BFA5-2EF69F60C232}" type="sibTrans" cxnId="{7B640C18-10C3-478A-8E26-6593DE1376B2}">
      <dgm:prSet/>
      <dgm:spPr/>
    </dgm:pt>
    <dgm:pt modelId="{7FD3AE69-5953-46BC-9EE8-7F4663BC24AF}">
      <dgm:prSet phldr="0"/>
      <dgm:spPr/>
      <dgm:t>
        <a:bodyPr/>
        <a:lstStyle/>
        <a:p>
          <a:pPr rtl="0"/>
          <a:r>
            <a:rPr lang="en-GB" b="1"/>
            <a:t>Configurable dashboards and Power BI reports</a:t>
          </a:r>
          <a:endParaRPr lang="en-GB" b="1">
            <a:latin typeface="Yu Gothic"/>
          </a:endParaRPr>
        </a:p>
      </dgm:t>
    </dgm:pt>
    <dgm:pt modelId="{407370E0-EFCA-4924-BEC2-67ADD38125AB}" type="parTrans" cxnId="{2F451A06-FF20-4FF2-975D-CE13BF5D89E3}">
      <dgm:prSet/>
      <dgm:spPr/>
    </dgm:pt>
    <dgm:pt modelId="{1183BB19-5A79-49ED-B18E-41EC4A4FF012}" type="sibTrans" cxnId="{2F451A06-FF20-4FF2-975D-CE13BF5D89E3}">
      <dgm:prSet/>
      <dgm:spPr/>
    </dgm:pt>
    <dgm:pt modelId="{A8D313DA-9CE9-4381-AE3B-DB089A9E0EAF}">
      <dgm:prSet phldr="0"/>
      <dgm:spPr/>
      <dgm:t>
        <a:bodyPr/>
        <a:lstStyle/>
        <a:p>
          <a:pPr rtl="0"/>
          <a:r>
            <a:rPr lang="en-GB" b="1"/>
            <a:t>Gain visibility through end-to-end traceability</a:t>
          </a:r>
          <a:endParaRPr lang="en-GB" b="1">
            <a:latin typeface="Yu Gothic"/>
          </a:endParaRPr>
        </a:p>
      </dgm:t>
    </dgm:pt>
    <dgm:pt modelId="{4FB3D0DB-0346-4175-82DB-432CC6FAE97D}" type="parTrans" cxnId="{23EAA4BE-5BD6-450D-B217-FF764701D10F}">
      <dgm:prSet/>
      <dgm:spPr/>
    </dgm:pt>
    <dgm:pt modelId="{01A1E1E6-EA07-49DE-8E34-0894134B93ED}" type="sibTrans" cxnId="{23EAA4BE-5BD6-450D-B217-FF764701D10F}">
      <dgm:prSet/>
      <dgm:spPr/>
    </dgm:pt>
    <dgm:pt modelId="{C8654F52-7F97-4B55-8E44-CBC63EB2C5D2}">
      <dgm:prSet phldr="0"/>
      <dgm:spPr/>
      <dgm:t>
        <a:bodyPr/>
        <a:lstStyle/>
        <a:p>
          <a:pPr rtl="0"/>
          <a:r>
            <a:rPr lang="en-GB" b="1"/>
            <a:t>Support independent, autonomous teams</a:t>
          </a:r>
          <a:endParaRPr lang="en-GB" b="1">
            <a:latin typeface="Yu Gothic"/>
          </a:endParaRPr>
        </a:p>
      </dgm:t>
    </dgm:pt>
    <dgm:pt modelId="{968D2335-68D2-47FC-8F5D-A8A319288C7B}" type="parTrans" cxnId="{93C06E26-3FDD-4355-9559-1E7157CDDC45}">
      <dgm:prSet/>
      <dgm:spPr/>
    </dgm:pt>
    <dgm:pt modelId="{8E7F3A24-1FBF-4AB4-AEFB-9C23603378D3}" type="sibTrans" cxnId="{93C06E26-3FDD-4355-9559-1E7157CDDC45}">
      <dgm:prSet/>
      <dgm:spPr/>
    </dgm:pt>
    <dgm:pt modelId="{FD3FDD89-EEAD-40FF-8C76-AF93BA806723}" type="pres">
      <dgm:prSet presAssocID="{1F518655-F846-4AD1-A4B9-6BC0ABF5AA29}" presName="diagram" presStyleCnt="0">
        <dgm:presLayoutVars>
          <dgm:dir/>
          <dgm:resizeHandles val="exact"/>
        </dgm:presLayoutVars>
      </dgm:prSet>
      <dgm:spPr/>
    </dgm:pt>
    <dgm:pt modelId="{8DE5A419-B591-40E9-BDFA-DE2DF0F1364A}" type="pres">
      <dgm:prSet presAssocID="{6DA11B66-0BC9-4551-873E-6FF23C9211CA}" presName="node" presStyleLbl="node1" presStyleIdx="0" presStyleCnt="15">
        <dgm:presLayoutVars>
          <dgm:bulletEnabled val="1"/>
        </dgm:presLayoutVars>
      </dgm:prSet>
      <dgm:spPr/>
    </dgm:pt>
    <dgm:pt modelId="{7D1F3DAC-CCFC-48F8-9144-C1E813CD76A5}" type="pres">
      <dgm:prSet presAssocID="{98C7695A-BB8F-401C-9EA0-7759E44559B4}" presName="sibTrans" presStyleCnt="0"/>
      <dgm:spPr/>
    </dgm:pt>
    <dgm:pt modelId="{5D52F80D-C500-4088-964D-4E065FFA0ADE}" type="pres">
      <dgm:prSet presAssocID="{21B7B2A5-72B9-4A5C-A32A-C9B871AE27C8}" presName="node" presStyleLbl="node1" presStyleIdx="1" presStyleCnt="15">
        <dgm:presLayoutVars>
          <dgm:bulletEnabled val="1"/>
        </dgm:presLayoutVars>
      </dgm:prSet>
      <dgm:spPr/>
    </dgm:pt>
    <dgm:pt modelId="{A58CBBB7-6250-4C7D-997A-F200516D3CD2}" type="pres">
      <dgm:prSet presAssocID="{EAB25F51-A9B6-4253-8599-FC58B9071D29}" presName="sibTrans" presStyleCnt="0"/>
      <dgm:spPr/>
    </dgm:pt>
    <dgm:pt modelId="{7BF83F91-3B9B-49DB-A2D0-69C1B5446779}" type="pres">
      <dgm:prSet presAssocID="{C92611D4-AF84-4506-B3DF-B980358F0C81}" presName="node" presStyleLbl="node1" presStyleIdx="2" presStyleCnt="15">
        <dgm:presLayoutVars>
          <dgm:bulletEnabled val="1"/>
        </dgm:presLayoutVars>
      </dgm:prSet>
      <dgm:spPr/>
    </dgm:pt>
    <dgm:pt modelId="{11896147-36C2-4D3C-A523-30E43A2BCA1A}" type="pres">
      <dgm:prSet presAssocID="{F86241C8-49E5-49C8-A5EA-8164BE3E6321}" presName="sibTrans" presStyleCnt="0"/>
      <dgm:spPr/>
    </dgm:pt>
    <dgm:pt modelId="{716C1BE8-04D8-4FF3-9664-B0FB5C1121A0}" type="pres">
      <dgm:prSet presAssocID="{48E52673-2FAE-4FD0-94B6-FFC1B057E9FF}" presName="node" presStyleLbl="node1" presStyleIdx="3" presStyleCnt="15">
        <dgm:presLayoutVars>
          <dgm:bulletEnabled val="1"/>
        </dgm:presLayoutVars>
      </dgm:prSet>
      <dgm:spPr/>
    </dgm:pt>
    <dgm:pt modelId="{C4856A85-7705-4098-8D9A-0753B3FCBCE9}" type="pres">
      <dgm:prSet presAssocID="{B8600228-6849-438C-93A1-E394274C4AD0}" presName="sibTrans" presStyleCnt="0"/>
      <dgm:spPr/>
    </dgm:pt>
    <dgm:pt modelId="{7DA7A540-DF56-4F0D-8A5F-6DEF59A75A06}" type="pres">
      <dgm:prSet presAssocID="{54E7B9FC-E391-4838-A69F-874EFF0DC698}" presName="node" presStyleLbl="node1" presStyleIdx="4" presStyleCnt="15">
        <dgm:presLayoutVars>
          <dgm:bulletEnabled val="1"/>
        </dgm:presLayoutVars>
      </dgm:prSet>
      <dgm:spPr/>
    </dgm:pt>
    <dgm:pt modelId="{C1DBE64A-D3FD-490F-B27E-90BE3BB45820}" type="pres">
      <dgm:prSet presAssocID="{C29A9845-7CAB-4602-B8AE-3BBD669E3065}" presName="sibTrans" presStyleCnt="0"/>
      <dgm:spPr/>
    </dgm:pt>
    <dgm:pt modelId="{28E341E0-66EF-4772-AE3E-187010F7A469}" type="pres">
      <dgm:prSet presAssocID="{67C8EB0D-8229-40DA-B6BC-BDDCE6F23B24}" presName="node" presStyleLbl="node1" presStyleIdx="5" presStyleCnt="15">
        <dgm:presLayoutVars>
          <dgm:bulletEnabled val="1"/>
        </dgm:presLayoutVars>
      </dgm:prSet>
      <dgm:spPr/>
    </dgm:pt>
    <dgm:pt modelId="{CA14CB96-00E8-43CB-A5FD-0A61DBE637F2}" type="pres">
      <dgm:prSet presAssocID="{77817AB9-86BC-4D38-9FE3-AD121F58119F}" presName="sibTrans" presStyleCnt="0"/>
      <dgm:spPr/>
    </dgm:pt>
    <dgm:pt modelId="{9A8CC34E-F6DF-4B86-BB45-A35653B95006}" type="pres">
      <dgm:prSet presAssocID="{BCC83EAF-08FA-40D9-9352-383929097965}" presName="node" presStyleLbl="node1" presStyleIdx="6" presStyleCnt="15">
        <dgm:presLayoutVars>
          <dgm:bulletEnabled val="1"/>
        </dgm:presLayoutVars>
      </dgm:prSet>
      <dgm:spPr/>
    </dgm:pt>
    <dgm:pt modelId="{4635B09B-01D2-4C98-81EF-F47F163BA448}" type="pres">
      <dgm:prSet presAssocID="{B9DF73BE-F76D-4D5A-8F88-18D58CAAF613}" presName="sibTrans" presStyleCnt="0"/>
      <dgm:spPr/>
    </dgm:pt>
    <dgm:pt modelId="{41355B09-A7D4-4C98-9782-D86361529D79}" type="pres">
      <dgm:prSet presAssocID="{AB8CEA3F-1835-45C6-8F4E-3A5C70B41AC0}" presName="node" presStyleLbl="node1" presStyleIdx="7" presStyleCnt="15">
        <dgm:presLayoutVars>
          <dgm:bulletEnabled val="1"/>
        </dgm:presLayoutVars>
      </dgm:prSet>
      <dgm:spPr/>
    </dgm:pt>
    <dgm:pt modelId="{21BDE078-8AAB-4570-BE72-4B70F82CBEB7}" type="pres">
      <dgm:prSet presAssocID="{CD7D51AE-2DAA-409E-A908-DE940AB92374}" presName="sibTrans" presStyleCnt="0"/>
      <dgm:spPr/>
    </dgm:pt>
    <dgm:pt modelId="{8DEF1873-AD59-4BB2-9712-208B22E53EB0}" type="pres">
      <dgm:prSet presAssocID="{3AB4ACB1-4EFC-474F-BAFF-360481894B70}" presName="node" presStyleLbl="node1" presStyleIdx="8" presStyleCnt="15">
        <dgm:presLayoutVars>
          <dgm:bulletEnabled val="1"/>
        </dgm:presLayoutVars>
      </dgm:prSet>
      <dgm:spPr/>
    </dgm:pt>
    <dgm:pt modelId="{C312509D-F0D5-4EB3-A309-42D9EEA2D6D8}" type="pres">
      <dgm:prSet presAssocID="{A003839B-443D-4C86-9B63-477C72D6E6C0}" presName="sibTrans" presStyleCnt="0"/>
      <dgm:spPr/>
    </dgm:pt>
    <dgm:pt modelId="{95E4A49C-A67E-459E-A17E-C42365A61EDD}" type="pres">
      <dgm:prSet presAssocID="{3679A785-FDCA-47AF-9BBE-A658F2EA482B}" presName="node" presStyleLbl="node1" presStyleIdx="9" presStyleCnt="15">
        <dgm:presLayoutVars>
          <dgm:bulletEnabled val="1"/>
        </dgm:presLayoutVars>
      </dgm:prSet>
      <dgm:spPr/>
    </dgm:pt>
    <dgm:pt modelId="{73D24570-3211-43DF-AD56-32280A553D0D}" type="pres">
      <dgm:prSet presAssocID="{785E9A4F-0F8A-4EDB-AD82-BB2387667484}" presName="sibTrans" presStyleCnt="0"/>
      <dgm:spPr/>
    </dgm:pt>
    <dgm:pt modelId="{3E472A31-D698-41F7-ACC4-D9003ACDB598}" type="pres">
      <dgm:prSet presAssocID="{AFE44912-C51B-458C-BA89-9AF21338F267}" presName="node" presStyleLbl="node1" presStyleIdx="10" presStyleCnt="15">
        <dgm:presLayoutVars>
          <dgm:bulletEnabled val="1"/>
        </dgm:presLayoutVars>
      </dgm:prSet>
      <dgm:spPr/>
    </dgm:pt>
    <dgm:pt modelId="{829263ED-4AB9-4C0A-ACE3-82EA03964AFF}" type="pres">
      <dgm:prSet presAssocID="{F8660165-2CCF-41BC-AD47-A47B045EC33D}" presName="sibTrans" presStyleCnt="0"/>
      <dgm:spPr/>
    </dgm:pt>
    <dgm:pt modelId="{142B4113-1BE0-41ED-8313-6CB1B0D03092}" type="pres">
      <dgm:prSet presAssocID="{12026DFE-4616-4DA2-A7E4-B465C9CE114C}" presName="node" presStyleLbl="node1" presStyleIdx="11" presStyleCnt="15">
        <dgm:presLayoutVars>
          <dgm:bulletEnabled val="1"/>
        </dgm:presLayoutVars>
      </dgm:prSet>
      <dgm:spPr/>
    </dgm:pt>
    <dgm:pt modelId="{DEA13B95-8401-4206-A5A7-2D8165AA3157}" type="pres">
      <dgm:prSet presAssocID="{B6C00F16-C2BA-4E14-BFA5-2EF69F60C232}" presName="sibTrans" presStyleCnt="0"/>
      <dgm:spPr/>
    </dgm:pt>
    <dgm:pt modelId="{3B500B58-5C68-4139-B8E9-83F30E2E87AD}" type="pres">
      <dgm:prSet presAssocID="{7FD3AE69-5953-46BC-9EE8-7F4663BC24AF}" presName="node" presStyleLbl="node1" presStyleIdx="12" presStyleCnt="15">
        <dgm:presLayoutVars>
          <dgm:bulletEnabled val="1"/>
        </dgm:presLayoutVars>
      </dgm:prSet>
      <dgm:spPr/>
    </dgm:pt>
    <dgm:pt modelId="{451CF749-242E-4D20-8B08-CA3596780C18}" type="pres">
      <dgm:prSet presAssocID="{1183BB19-5A79-49ED-B18E-41EC4A4FF012}" presName="sibTrans" presStyleCnt="0"/>
      <dgm:spPr/>
    </dgm:pt>
    <dgm:pt modelId="{EE3A24D4-4CE5-481E-8F13-7B60D8485882}" type="pres">
      <dgm:prSet presAssocID="{A8D313DA-9CE9-4381-AE3B-DB089A9E0EAF}" presName="node" presStyleLbl="node1" presStyleIdx="13" presStyleCnt="15">
        <dgm:presLayoutVars>
          <dgm:bulletEnabled val="1"/>
        </dgm:presLayoutVars>
      </dgm:prSet>
      <dgm:spPr/>
    </dgm:pt>
    <dgm:pt modelId="{DC2521D3-C8D4-4A25-8B11-9AA8DDC5E786}" type="pres">
      <dgm:prSet presAssocID="{01A1E1E6-EA07-49DE-8E34-0894134B93ED}" presName="sibTrans" presStyleCnt="0"/>
      <dgm:spPr/>
    </dgm:pt>
    <dgm:pt modelId="{B817F17B-DC4A-4872-A648-5D29886CCBEF}" type="pres">
      <dgm:prSet presAssocID="{C8654F52-7F97-4B55-8E44-CBC63EB2C5D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D364EB03-921B-40B9-8E48-5681F9C0A369}" type="presOf" srcId="{54E7B9FC-E391-4838-A69F-874EFF0DC698}" destId="{7DA7A540-DF56-4F0D-8A5F-6DEF59A75A06}" srcOrd="0" destOrd="0" presId="urn:microsoft.com/office/officeart/2005/8/layout/default"/>
    <dgm:cxn modelId="{5A440806-8AAE-4F47-BE63-3D70BCE97016}" srcId="{1F518655-F846-4AD1-A4B9-6BC0ABF5AA29}" destId="{AB8CEA3F-1835-45C6-8F4E-3A5C70B41AC0}" srcOrd="7" destOrd="0" parTransId="{7C72395E-A4D4-45A8-A1B8-0FD69589BCD6}" sibTransId="{CD7D51AE-2DAA-409E-A908-DE940AB92374}"/>
    <dgm:cxn modelId="{2F451A06-FF20-4FF2-975D-CE13BF5D89E3}" srcId="{1F518655-F846-4AD1-A4B9-6BC0ABF5AA29}" destId="{7FD3AE69-5953-46BC-9EE8-7F4663BC24AF}" srcOrd="12" destOrd="0" parTransId="{407370E0-EFCA-4924-BEC2-67ADD38125AB}" sibTransId="{1183BB19-5A79-49ED-B18E-41EC4A4FF012}"/>
    <dgm:cxn modelId="{71A42206-9010-4A81-9D97-3EC94DF9DC28}" srcId="{1F518655-F846-4AD1-A4B9-6BC0ABF5AA29}" destId="{54E7B9FC-E391-4838-A69F-874EFF0DC698}" srcOrd="4" destOrd="0" parTransId="{432F84EA-2A18-41F8-B1FD-19D82E7EC963}" sibTransId="{C29A9845-7CAB-4602-B8AE-3BBD669E3065}"/>
    <dgm:cxn modelId="{9700B609-D873-46B4-8857-C00BC0B8BF41}" type="presOf" srcId="{3679A785-FDCA-47AF-9BBE-A658F2EA482B}" destId="{95E4A49C-A67E-459E-A17E-C42365A61EDD}" srcOrd="0" destOrd="0" presId="urn:microsoft.com/office/officeart/2005/8/layout/default"/>
    <dgm:cxn modelId="{4CA9EE0B-BF0E-4F8A-BC99-A743924A8931}" type="presOf" srcId="{1F518655-F846-4AD1-A4B9-6BC0ABF5AA29}" destId="{FD3FDD89-EEAD-40FF-8C76-AF93BA806723}" srcOrd="0" destOrd="0" presId="urn:microsoft.com/office/officeart/2005/8/layout/default"/>
    <dgm:cxn modelId="{7B04EF0F-7CED-4D11-91ED-55D3EA6E759C}" type="presOf" srcId="{21B7B2A5-72B9-4A5C-A32A-C9B871AE27C8}" destId="{5D52F80D-C500-4088-964D-4E065FFA0ADE}" srcOrd="0" destOrd="0" presId="urn:microsoft.com/office/officeart/2005/8/layout/default"/>
    <dgm:cxn modelId="{7B640C18-10C3-478A-8E26-6593DE1376B2}" srcId="{1F518655-F846-4AD1-A4B9-6BC0ABF5AA29}" destId="{12026DFE-4616-4DA2-A7E4-B465C9CE114C}" srcOrd="11" destOrd="0" parTransId="{46A287BA-6736-42CF-A6AB-24DCC5DABE84}" sibTransId="{B6C00F16-C2BA-4E14-BFA5-2EF69F60C232}"/>
    <dgm:cxn modelId="{E2C51B21-B953-479B-A6ED-D0F85460E5A0}" type="presOf" srcId="{AB8CEA3F-1835-45C6-8F4E-3A5C70B41AC0}" destId="{41355B09-A7D4-4C98-9782-D86361529D79}" srcOrd="0" destOrd="0" presId="urn:microsoft.com/office/officeart/2005/8/layout/default"/>
    <dgm:cxn modelId="{D5353A25-5352-4A01-B96A-AA9756803E08}" srcId="{1F518655-F846-4AD1-A4B9-6BC0ABF5AA29}" destId="{C92611D4-AF84-4506-B3DF-B980358F0C81}" srcOrd="2" destOrd="0" parTransId="{BDD98C78-EDAB-40FE-B1C7-7EF35C695C9F}" sibTransId="{F86241C8-49E5-49C8-A5EA-8164BE3E6321}"/>
    <dgm:cxn modelId="{6ED95E25-37D9-47F4-8F97-ED2E8BC89679}" srcId="{1F518655-F846-4AD1-A4B9-6BC0ABF5AA29}" destId="{AFE44912-C51B-458C-BA89-9AF21338F267}" srcOrd="10" destOrd="0" parTransId="{F518C768-B0F0-435E-8E88-8D61A5D9F971}" sibTransId="{F8660165-2CCF-41BC-AD47-A47B045EC33D}"/>
    <dgm:cxn modelId="{93C06E26-3FDD-4355-9559-1E7157CDDC45}" srcId="{1F518655-F846-4AD1-A4B9-6BC0ABF5AA29}" destId="{C8654F52-7F97-4B55-8E44-CBC63EB2C5D2}" srcOrd="14" destOrd="0" parTransId="{968D2335-68D2-47FC-8F5D-A8A319288C7B}" sibTransId="{8E7F3A24-1FBF-4AB4-AEFB-9C23603378D3}"/>
    <dgm:cxn modelId="{BE7DC529-2B2A-44D9-B7B2-C526637D2E63}" srcId="{1F518655-F846-4AD1-A4B9-6BC0ABF5AA29}" destId="{BCC83EAF-08FA-40D9-9352-383929097965}" srcOrd="6" destOrd="0" parTransId="{17F63816-851D-446B-BC93-EA39404E3327}" sibTransId="{B9DF73BE-F76D-4D5A-8F88-18D58CAAF613}"/>
    <dgm:cxn modelId="{ACC64D34-0E27-4937-A21F-10A52047F25D}" type="presOf" srcId="{12026DFE-4616-4DA2-A7E4-B465C9CE114C}" destId="{142B4113-1BE0-41ED-8313-6CB1B0D03092}" srcOrd="0" destOrd="0" presId="urn:microsoft.com/office/officeart/2005/8/layout/default"/>
    <dgm:cxn modelId="{AE103544-592D-499F-8F26-809501C65681}" srcId="{1F518655-F846-4AD1-A4B9-6BC0ABF5AA29}" destId="{48E52673-2FAE-4FD0-94B6-FFC1B057E9FF}" srcOrd="3" destOrd="0" parTransId="{5312B2BD-985E-4D9F-A7B2-0B8FD0653F80}" sibTransId="{B8600228-6849-438C-93A1-E394274C4AD0}"/>
    <dgm:cxn modelId="{E1160957-037C-4F69-A3F6-806C9D365772}" type="presOf" srcId="{C92611D4-AF84-4506-B3DF-B980358F0C81}" destId="{7BF83F91-3B9B-49DB-A2D0-69C1B5446779}" srcOrd="0" destOrd="0" presId="urn:microsoft.com/office/officeart/2005/8/layout/default"/>
    <dgm:cxn modelId="{13BA7983-63E6-4E28-8030-A20BB800B017}" type="presOf" srcId="{C8654F52-7F97-4B55-8E44-CBC63EB2C5D2}" destId="{B817F17B-DC4A-4872-A648-5D29886CCBEF}" srcOrd="0" destOrd="0" presId="urn:microsoft.com/office/officeart/2005/8/layout/default"/>
    <dgm:cxn modelId="{9FFB4386-ECA9-4A5D-A827-4095DE3710AD}" type="presOf" srcId="{3AB4ACB1-4EFC-474F-BAFF-360481894B70}" destId="{8DEF1873-AD59-4BB2-9712-208B22E53EB0}" srcOrd="0" destOrd="0" presId="urn:microsoft.com/office/officeart/2005/8/layout/default"/>
    <dgm:cxn modelId="{33656D95-4072-47F8-BA21-A7FEC6FE1487}" srcId="{1F518655-F846-4AD1-A4B9-6BC0ABF5AA29}" destId="{6DA11B66-0BC9-4551-873E-6FF23C9211CA}" srcOrd="0" destOrd="0" parTransId="{0416D45B-8FDB-4A15-A05B-372852E43055}" sibTransId="{98C7695A-BB8F-401C-9EA0-7759E44559B4}"/>
    <dgm:cxn modelId="{29E09DB1-8570-454B-A4D3-B142045A6C3A}" srcId="{1F518655-F846-4AD1-A4B9-6BC0ABF5AA29}" destId="{21B7B2A5-72B9-4A5C-A32A-C9B871AE27C8}" srcOrd="1" destOrd="0" parTransId="{F2104C8F-4DED-46F8-8334-EF7781AD9E17}" sibTransId="{EAB25F51-A9B6-4253-8599-FC58B9071D29}"/>
    <dgm:cxn modelId="{5FA055B2-059E-40FB-B87F-751E676EB8F8}" type="presOf" srcId="{BCC83EAF-08FA-40D9-9352-383929097965}" destId="{9A8CC34E-F6DF-4B86-BB45-A35653B95006}" srcOrd="0" destOrd="0" presId="urn:microsoft.com/office/officeart/2005/8/layout/default"/>
    <dgm:cxn modelId="{E8CCA9B3-1C66-4B5A-90F0-E65905784A4C}" type="presOf" srcId="{7FD3AE69-5953-46BC-9EE8-7F4663BC24AF}" destId="{3B500B58-5C68-4139-B8E9-83F30E2E87AD}" srcOrd="0" destOrd="0" presId="urn:microsoft.com/office/officeart/2005/8/layout/default"/>
    <dgm:cxn modelId="{CC8B38B5-D836-4400-9384-7E60CFD3E3E0}" srcId="{1F518655-F846-4AD1-A4B9-6BC0ABF5AA29}" destId="{67C8EB0D-8229-40DA-B6BC-BDDCE6F23B24}" srcOrd="5" destOrd="0" parTransId="{A4BEE96B-D598-4154-9069-4EDAB93B5A7C}" sibTransId="{77817AB9-86BC-4D38-9FE3-AD121F58119F}"/>
    <dgm:cxn modelId="{492D44B6-0D67-4676-B624-D5F7038DA523}" type="presOf" srcId="{67C8EB0D-8229-40DA-B6BC-BDDCE6F23B24}" destId="{28E341E0-66EF-4772-AE3E-187010F7A469}" srcOrd="0" destOrd="0" presId="urn:microsoft.com/office/officeart/2005/8/layout/default"/>
    <dgm:cxn modelId="{23EAA4BE-5BD6-450D-B217-FF764701D10F}" srcId="{1F518655-F846-4AD1-A4B9-6BC0ABF5AA29}" destId="{A8D313DA-9CE9-4381-AE3B-DB089A9E0EAF}" srcOrd="13" destOrd="0" parTransId="{4FB3D0DB-0346-4175-82DB-432CC6FAE97D}" sibTransId="{01A1E1E6-EA07-49DE-8E34-0894134B93ED}"/>
    <dgm:cxn modelId="{B5F965C5-D5C8-410E-B0B9-8FB478255D36}" type="presOf" srcId="{6DA11B66-0BC9-4551-873E-6FF23C9211CA}" destId="{8DE5A419-B591-40E9-BDFA-DE2DF0F1364A}" srcOrd="0" destOrd="0" presId="urn:microsoft.com/office/officeart/2005/8/layout/default"/>
    <dgm:cxn modelId="{1223B9D4-D39E-4C57-82B3-B13846738544}" type="presOf" srcId="{48E52673-2FAE-4FD0-94B6-FFC1B057E9FF}" destId="{716C1BE8-04D8-4FF3-9664-B0FB5C1121A0}" srcOrd="0" destOrd="0" presId="urn:microsoft.com/office/officeart/2005/8/layout/default"/>
    <dgm:cxn modelId="{457A20E1-B1A4-40D0-88CE-8F27E7AE88AF}" srcId="{1F518655-F846-4AD1-A4B9-6BC0ABF5AA29}" destId="{3679A785-FDCA-47AF-9BBE-A658F2EA482B}" srcOrd="9" destOrd="0" parTransId="{97667C8A-FE94-4BC7-9EB2-8B90F2B2593E}" sibTransId="{785E9A4F-0F8A-4EDB-AD82-BB2387667484}"/>
    <dgm:cxn modelId="{883A82E1-CC17-4A8C-8822-782AA09FEC2F}" srcId="{1F518655-F846-4AD1-A4B9-6BC0ABF5AA29}" destId="{3AB4ACB1-4EFC-474F-BAFF-360481894B70}" srcOrd="8" destOrd="0" parTransId="{FEF92C11-62C0-4C9D-872B-DFF29C28F97A}" sibTransId="{A003839B-443D-4C86-9B63-477C72D6E6C0}"/>
    <dgm:cxn modelId="{572462E4-B22A-4AA2-A3DA-8A21BCFA1D2A}" type="presOf" srcId="{AFE44912-C51B-458C-BA89-9AF21338F267}" destId="{3E472A31-D698-41F7-ACC4-D9003ACDB598}" srcOrd="0" destOrd="0" presId="urn:microsoft.com/office/officeart/2005/8/layout/default"/>
    <dgm:cxn modelId="{36ADB7F9-6164-4374-9C4E-523741DF0635}" type="presOf" srcId="{A8D313DA-9CE9-4381-AE3B-DB089A9E0EAF}" destId="{EE3A24D4-4CE5-481E-8F13-7B60D8485882}" srcOrd="0" destOrd="0" presId="urn:microsoft.com/office/officeart/2005/8/layout/default"/>
    <dgm:cxn modelId="{6FDACF6B-4A2B-4CF8-8D8F-992DC5491D4D}" type="presParOf" srcId="{FD3FDD89-EEAD-40FF-8C76-AF93BA806723}" destId="{8DE5A419-B591-40E9-BDFA-DE2DF0F1364A}" srcOrd="0" destOrd="0" presId="urn:microsoft.com/office/officeart/2005/8/layout/default"/>
    <dgm:cxn modelId="{C96337D0-A527-4AA7-B8B1-433975E77BD1}" type="presParOf" srcId="{FD3FDD89-EEAD-40FF-8C76-AF93BA806723}" destId="{7D1F3DAC-CCFC-48F8-9144-C1E813CD76A5}" srcOrd="1" destOrd="0" presId="urn:microsoft.com/office/officeart/2005/8/layout/default"/>
    <dgm:cxn modelId="{4323EDF2-2EC3-4586-8BEA-86A6C7CA6798}" type="presParOf" srcId="{FD3FDD89-EEAD-40FF-8C76-AF93BA806723}" destId="{5D52F80D-C500-4088-964D-4E065FFA0ADE}" srcOrd="2" destOrd="0" presId="urn:microsoft.com/office/officeart/2005/8/layout/default"/>
    <dgm:cxn modelId="{722E1E25-FCDD-42EB-8077-7B441123F4D3}" type="presParOf" srcId="{FD3FDD89-EEAD-40FF-8C76-AF93BA806723}" destId="{A58CBBB7-6250-4C7D-997A-F200516D3CD2}" srcOrd="3" destOrd="0" presId="urn:microsoft.com/office/officeart/2005/8/layout/default"/>
    <dgm:cxn modelId="{8957313B-5479-422F-BF5D-DF03BA1F8CAE}" type="presParOf" srcId="{FD3FDD89-EEAD-40FF-8C76-AF93BA806723}" destId="{7BF83F91-3B9B-49DB-A2D0-69C1B5446779}" srcOrd="4" destOrd="0" presId="urn:microsoft.com/office/officeart/2005/8/layout/default"/>
    <dgm:cxn modelId="{BC8CCB64-0297-4274-85AD-851AA2DC2FCC}" type="presParOf" srcId="{FD3FDD89-EEAD-40FF-8C76-AF93BA806723}" destId="{11896147-36C2-4D3C-A523-30E43A2BCA1A}" srcOrd="5" destOrd="0" presId="urn:microsoft.com/office/officeart/2005/8/layout/default"/>
    <dgm:cxn modelId="{0877BC9E-5F6C-45DD-89E5-EA99F373D4E5}" type="presParOf" srcId="{FD3FDD89-EEAD-40FF-8C76-AF93BA806723}" destId="{716C1BE8-04D8-4FF3-9664-B0FB5C1121A0}" srcOrd="6" destOrd="0" presId="urn:microsoft.com/office/officeart/2005/8/layout/default"/>
    <dgm:cxn modelId="{3D1C1C1C-62C0-45A1-A5BF-DC197B63AC39}" type="presParOf" srcId="{FD3FDD89-EEAD-40FF-8C76-AF93BA806723}" destId="{C4856A85-7705-4098-8D9A-0753B3FCBCE9}" srcOrd="7" destOrd="0" presId="urn:microsoft.com/office/officeart/2005/8/layout/default"/>
    <dgm:cxn modelId="{22C519EF-3978-4F7D-A78D-4DA941F26677}" type="presParOf" srcId="{FD3FDD89-EEAD-40FF-8C76-AF93BA806723}" destId="{7DA7A540-DF56-4F0D-8A5F-6DEF59A75A06}" srcOrd="8" destOrd="0" presId="urn:microsoft.com/office/officeart/2005/8/layout/default"/>
    <dgm:cxn modelId="{D3EFD9CF-E337-4C03-8991-0032BE5D679B}" type="presParOf" srcId="{FD3FDD89-EEAD-40FF-8C76-AF93BA806723}" destId="{C1DBE64A-D3FD-490F-B27E-90BE3BB45820}" srcOrd="9" destOrd="0" presId="urn:microsoft.com/office/officeart/2005/8/layout/default"/>
    <dgm:cxn modelId="{369C14FF-061A-4EFA-9E1E-A3FAD01AF195}" type="presParOf" srcId="{FD3FDD89-EEAD-40FF-8C76-AF93BA806723}" destId="{28E341E0-66EF-4772-AE3E-187010F7A469}" srcOrd="10" destOrd="0" presId="urn:microsoft.com/office/officeart/2005/8/layout/default"/>
    <dgm:cxn modelId="{3B94346B-25F0-4AB4-A2E5-405F29D6557E}" type="presParOf" srcId="{FD3FDD89-EEAD-40FF-8C76-AF93BA806723}" destId="{CA14CB96-00E8-43CB-A5FD-0A61DBE637F2}" srcOrd="11" destOrd="0" presId="urn:microsoft.com/office/officeart/2005/8/layout/default"/>
    <dgm:cxn modelId="{33DDE492-ADB9-4FDA-804D-B2E55DDD39C0}" type="presParOf" srcId="{FD3FDD89-EEAD-40FF-8C76-AF93BA806723}" destId="{9A8CC34E-F6DF-4B86-BB45-A35653B95006}" srcOrd="12" destOrd="0" presId="urn:microsoft.com/office/officeart/2005/8/layout/default"/>
    <dgm:cxn modelId="{01701466-3B89-412E-A029-1BFE5F2CC4EF}" type="presParOf" srcId="{FD3FDD89-EEAD-40FF-8C76-AF93BA806723}" destId="{4635B09B-01D2-4C98-81EF-F47F163BA448}" srcOrd="13" destOrd="0" presId="urn:microsoft.com/office/officeart/2005/8/layout/default"/>
    <dgm:cxn modelId="{B4EEE264-752B-4CE7-8DE1-A7616C5C0CC4}" type="presParOf" srcId="{FD3FDD89-EEAD-40FF-8C76-AF93BA806723}" destId="{41355B09-A7D4-4C98-9782-D86361529D79}" srcOrd="14" destOrd="0" presId="urn:microsoft.com/office/officeart/2005/8/layout/default"/>
    <dgm:cxn modelId="{1E98FDAE-6F7A-4474-862A-AE47C262D06A}" type="presParOf" srcId="{FD3FDD89-EEAD-40FF-8C76-AF93BA806723}" destId="{21BDE078-8AAB-4570-BE72-4B70F82CBEB7}" srcOrd="15" destOrd="0" presId="urn:microsoft.com/office/officeart/2005/8/layout/default"/>
    <dgm:cxn modelId="{DA52C8D2-B16A-43E1-9FC0-309036043B77}" type="presParOf" srcId="{FD3FDD89-EEAD-40FF-8C76-AF93BA806723}" destId="{8DEF1873-AD59-4BB2-9712-208B22E53EB0}" srcOrd="16" destOrd="0" presId="urn:microsoft.com/office/officeart/2005/8/layout/default"/>
    <dgm:cxn modelId="{927016E1-28CE-4A0D-B99C-FF7DDF25F9FD}" type="presParOf" srcId="{FD3FDD89-EEAD-40FF-8C76-AF93BA806723}" destId="{C312509D-F0D5-4EB3-A309-42D9EEA2D6D8}" srcOrd="17" destOrd="0" presId="urn:microsoft.com/office/officeart/2005/8/layout/default"/>
    <dgm:cxn modelId="{3A265993-2EC9-4960-B907-D8B097A3D077}" type="presParOf" srcId="{FD3FDD89-EEAD-40FF-8C76-AF93BA806723}" destId="{95E4A49C-A67E-459E-A17E-C42365A61EDD}" srcOrd="18" destOrd="0" presId="urn:microsoft.com/office/officeart/2005/8/layout/default"/>
    <dgm:cxn modelId="{4284D0AD-3D4B-4A71-A8A2-A4A59B2A8694}" type="presParOf" srcId="{FD3FDD89-EEAD-40FF-8C76-AF93BA806723}" destId="{73D24570-3211-43DF-AD56-32280A553D0D}" srcOrd="19" destOrd="0" presId="urn:microsoft.com/office/officeart/2005/8/layout/default"/>
    <dgm:cxn modelId="{2841CB19-9F15-468F-A3AD-F93366E9D356}" type="presParOf" srcId="{FD3FDD89-EEAD-40FF-8C76-AF93BA806723}" destId="{3E472A31-D698-41F7-ACC4-D9003ACDB598}" srcOrd="20" destOrd="0" presId="urn:microsoft.com/office/officeart/2005/8/layout/default"/>
    <dgm:cxn modelId="{9D1A5E06-4B3B-4A28-8EAC-89EBB6553D87}" type="presParOf" srcId="{FD3FDD89-EEAD-40FF-8C76-AF93BA806723}" destId="{829263ED-4AB9-4C0A-ACE3-82EA03964AFF}" srcOrd="21" destOrd="0" presId="urn:microsoft.com/office/officeart/2005/8/layout/default"/>
    <dgm:cxn modelId="{A945ABCB-B2CF-4E1E-BC7A-67159892013D}" type="presParOf" srcId="{FD3FDD89-EEAD-40FF-8C76-AF93BA806723}" destId="{142B4113-1BE0-41ED-8313-6CB1B0D03092}" srcOrd="22" destOrd="0" presId="urn:microsoft.com/office/officeart/2005/8/layout/default"/>
    <dgm:cxn modelId="{BC1A51F9-40EF-4E01-9E2C-F69BC1171C13}" type="presParOf" srcId="{FD3FDD89-EEAD-40FF-8C76-AF93BA806723}" destId="{DEA13B95-8401-4206-A5A7-2D8165AA3157}" srcOrd="23" destOrd="0" presId="urn:microsoft.com/office/officeart/2005/8/layout/default"/>
    <dgm:cxn modelId="{28030DB4-1613-4834-AF22-64A498C31EE1}" type="presParOf" srcId="{FD3FDD89-EEAD-40FF-8C76-AF93BA806723}" destId="{3B500B58-5C68-4139-B8E9-83F30E2E87AD}" srcOrd="24" destOrd="0" presId="urn:microsoft.com/office/officeart/2005/8/layout/default"/>
    <dgm:cxn modelId="{4DFB3100-A668-44FA-A752-2FBA35DA09B2}" type="presParOf" srcId="{FD3FDD89-EEAD-40FF-8C76-AF93BA806723}" destId="{451CF749-242E-4D20-8B08-CA3596780C18}" srcOrd="25" destOrd="0" presId="urn:microsoft.com/office/officeart/2005/8/layout/default"/>
    <dgm:cxn modelId="{6F8A6B5A-CD6A-4538-9853-AF0F8622427F}" type="presParOf" srcId="{FD3FDD89-EEAD-40FF-8C76-AF93BA806723}" destId="{EE3A24D4-4CE5-481E-8F13-7B60D8485882}" srcOrd="26" destOrd="0" presId="urn:microsoft.com/office/officeart/2005/8/layout/default"/>
    <dgm:cxn modelId="{6A018F1E-E712-4BF8-8D3D-251CE5E59B52}" type="presParOf" srcId="{FD3FDD89-EEAD-40FF-8C76-AF93BA806723}" destId="{DC2521D3-C8D4-4A25-8B11-9AA8DDC5E786}" srcOrd="27" destOrd="0" presId="urn:microsoft.com/office/officeart/2005/8/layout/default"/>
    <dgm:cxn modelId="{2C79809D-6896-4829-AE57-E90B01847B47}" type="presParOf" srcId="{FD3FDD89-EEAD-40FF-8C76-AF93BA806723}" destId="{B817F17B-DC4A-4872-A648-5D29886CCBEF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18655-F846-4AD1-A4B9-6BC0ABF5AA2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A11B66-0BC9-4551-873E-6FF23C9211CA}">
      <dgm:prSet/>
      <dgm:spPr/>
      <dgm:t>
        <a:bodyPr/>
        <a:lstStyle/>
        <a:p>
          <a:r>
            <a:rPr lang="en-US" b="1"/>
            <a:t>Start simply, scale as you grow</a:t>
          </a:r>
          <a:endParaRPr lang="en-US"/>
        </a:p>
      </dgm:t>
    </dgm:pt>
    <dgm:pt modelId="{0416D45B-8FDB-4A15-A05B-372852E43055}" type="parTrans" cxnId="{33656D95-4072-47F8-BA21-A7FEC6FE1487}">
      <dgm:prSet/>
      <dgm:spPr/>
      <dgm:t>
        <a:bodyPr/>
        <a:lstStyle/>
        <a:p>
          <a:endParaRPr lang="en-US"/>
        </a:p>
      </dgm:t>
    </dgm:pt>
    <dgm:pt modelId="{98C7695A-BB8F-401C-9EA0-7759E44559B4}" type="sibTrans" cxnId="{33656D95-4072-47F8-BA21-A7FEC6FE1487}">
      <dgm:prSet/>
      <dgm:spPr/>
      <dgm:t>
        <a:bodyPr/>
        <a:lstStyle/>
        <a:p>
          <a:endParaRPr lang="en-US"/>
        </a:p>
      </dgm:t>
    </dgm:pt>
    <dgm:pt modelId="{21B7B2A5-72B9-4A5C-A32A-C9B871AE27C8}">
      <dgm:prSet/>
      <dgm:spPr/>
      <dgm:t>
        <a:bodyPr/>
        <a:lstStyle/>
        <a:p>
          <a:r>
            <a:rPr lang="en-US" b="1"/>
            <a:t>Visual, interactive tools</a:t>
          </a:r>
          <a:endParaRPr lang="en-US"/>
        </a:p>
      </dgm:t>
    </dgm:pt>
    <dgm:pt modelId="{F2104C8F-4DED-46F8-8334-EF7781AD9E17}" type="parTrans" cxnId="{29E09DB1-8570-454B-A4D3-B142045A6C3A}">
      <dgm:prSet/>
      <dgm:spPr/>
      <dgm:t>
        <a:bodyPr/>
        <a:lstStyle/>
        <a:p>
          <a:endParaRPr lang="en-US"/>
        </a:p>
      </dgm:t>
    </dgm:pt>
    <dgm:pt modelId="{EAB25F51-A9B6-4253-8599-FC58B9071D29}" type="sibTrans" cxnId="{29E09DB1-8570-454B-A4D3-B142045A6C3A}">
      <dgm:prSet/>
      <dgm:spPr/>
      <dgm:t>
        <a:bodyPr/>
        <a:lstStyle/>
        <a:p>
          <a:endParaRPr lang="en-US"/>
        </a:p>
      </dgm:t>
    </dgm:pt>
    <dgm:pt modelId="{0D465BF9-7233-4F95-A8C1-F3E84D100D66}">
      <dgm:prSet/>
      <dgm:spPr/>
      <dgm:t>
        <a:bodyPr/>
        <a:lstStyle/>
        <a:p>
          <a:r>
            <a:rPr lang="en-US" b="1"/>
            <a:t>Easy to customize</a:t>
          </a:r>
          <a:endParaRPr lang="en-US"/>
        </a:p>
      </dgm:t>
    </dgm:pt>
    <dgm:pt modelId="{F365C962-B9CA-426B-A27B-BF4F2E0EDF8A}" type="parTrans" cxnId="{05FE9FE3-9F09-46D1-975B-32250D7DE4F5}">
      <dgm:prSet/>
      <dgm:spPr/>
      <dgm:t>
        <a:bodyPr/>
        <a:lstStyle/>
        <a:p>
          <a:endParaRPr lang="en-US"/>
        </a:p>
      </dgm:t>
    </dgm:pt>
    <dgm:pt modelId="{AB4DC90F-976B-49C1-A357-D2C7E5998F21}" type="sibTrans" cxnId="{05FE9FE3-9F09-46D1-975B-32250D7DE4F5}">
      <dgm:prSet/>
      <dgm:spPr/>
      <dgm:t>
        <a:bodyPr/>
        <a:lstStyle/>
        <a:p>
          <a:endParaRPr lang="en-US"/>
        </a:p>
      </dgm:t>
    </dgm:pt>
    <dgm:pt modelId="{48E52673-2FAE-4FD0-94B6-FFC1B057E9FF}">
      <dgm:prSet/>
      <dgm:spPr/>
      <dgm:t>
        <a:bodyPr/>
        <a:lstStyle/>
        <a:p>
          <a:r>
            <a:rPr lang="en-US" b="1"/>
            <a:t>Built-in social tools and communication</a:t>
          </a:r>
          <a:endParaRPr lang="en-US"/>
        </a:p>
      </dgm:t>
    </dgm:pt>
    <dgm:pt modelId="{5312B2BD-985E-4D9F-A7B2-0B8FD0653F80}" type="parTrans" cxnId="{AE103544-592D-499F-8F26-809501C65681}">
      <dgm:prSet/>
      <dgm:spPr/>
      <dgm:t>
        <a:bodyPr/>
        <a:lstStyle/>
        <a:p>
          <a:endParaRPr lang="en-US"/>
        </a:p>
      </dgm:t>
    </dgm:pt>
    <dgm:pt modelId="{B8600228-6849-438C-93A1-E394274C4AD0}" type="sibTrans" cxnId="{AE103544-592D-499F-8F26-809501C65681}">
      <dgm:prSet/>
      <dgm:spPr/>
      <dgm:t>
        <a:bodyPr/>
        <a:lstStyle/>
        <a:p>
          <a:endParaRPr lang="en-US"/>
        </a:p>
      </dgm:t>
    </dgm:pt>
    <dgm:pt modelId="{50EC497E-F6D6-4F23-999B-CDF086F9F0BA}">
      <dgm:prSet/>
      <dgm:spPr/>
      <dgm:t>
        <a:bodyPr/>
        <a:lstStyle/>
        <a:p>
          <a:r>
            <a:rPr lang="en-US" b="1"/>
            <a:t>Capture information, generous cloud storage</a:t>
          </a:r>
          <a:endParaRPr lang="en-US"/>
        </a:p>
      </dgm:t>
    </dgm:pt>
    <dgm:pt modelId="{B11051B4-DE64-45FC-8B76-0DF3A4FE551D}" type="parTrans" cxnId="{402C0816-7DF3-4C81-9FBF-AE902DC05EC1}">
      <dgm:prSet/>
      <dgm:spPr/>
      <dgm:t>
        <a:bodyPr/>
        <a:lstStyle/>
        <a:p>
          <a:endParaRPr lang="en-US"/>
        </a:p>
      </dgm:t>
    </dgm:pt>
    <dgm:pt modelId="{A9D4241E-AA2B-4C7F-9F1A-79F5F57661B5}" type="sibTrans" cxnId="{402C0816-7DF3-4C81-9FBF-AE902DC05EC1}">
      <dgm:prSet/>
      <dgm:spPr/>
      <dgm:t>
        <a:bodyPr/>
        <a:lstStyle/>
        <a:p>
          <a:endParaRPr lang="en-US"/>
        </a:p>
      </dgm:t>
    </dgm:pt>
    <dgm:pt modelId="{06D4635C-C21C-4D06-B6CF-D68CE82308F5}">
      <dgm:prSet/>
      <dgm:spPr/>
      <dgm:t>
        <a:bodyPr/>
        <a:lstStyle/>
        <a:p>
          <a:r>
            <a:rPr lang="en-US" b="1"/>
            <a:t>Quickly find what you need and get notified of changes</a:t>
          </a:r>
          <a:endParaRPr lang="en-US"/>
        </a:p>
      </dgm:t>
    </dgm:pt>
    <dgm:pt modelId="{AFD0CB9D-C887-4C10-AD4E-147091C9203C}" type="parTrans" cxnId="{017051B2-F913-45F8-8864-44770C593A51}">
      <dgm:prSet/>
      <dgm:spPr/>
      <dgm:t>
        <a:bodyPr/>
        <a:lstStyle/>
        <a:p>
          <a:endParaRPr lang="en-US"/>
        </a:p>
      </dgm:t>
    </dgm:pt>
    <dgm:pt modelId="{7DDADF72-8052-41BC-9FCE-908BD159A69B}" type="sibTrans" cxnId="{017051B2-F913-45F8-8864-44770C593A51}">
      <dgm:prSet/>
      <dgm:spPr/>
      <dgm:t>
        <a:bodyPr/>
        <a:lstStyle/>
        <a:p>
          <a:endParaRPr lang="en-US"/>
        </a:p>
      </dgm:t>
    </dgm:pt>
    <dgm:pt modelId="{6C8C23C9-A5B0-41B0-82A4-CA5F75670703}">
      <dgm:prSet/>
      <dgm:spPr/>
      <dgm:t>
        <a:bodyPr/>
        <a:lstStyle/>
        <a:p>
          <a:r>
            <a:rPr lang="en-US" b="1"/>
            <a:t>Monitor status and progress with built-in dashboards and analytics</a:t>
          </a:r>
          <a:endParaRPr lang="en-US"/>
        </a:p>
      </dgm:t>
    </dgm:pt>
    <dgm:pt modelId="{2D7B0866-09F7-43EA-9C26-93CD4DC389C5}" type="parTrans" cxnId="{C3254B72-58DB-451A-BDBD-92E756B6EBC6}">
      <dgm:prSet/>
      <dgm:spPr/>
      <dgm:t>
        <a:bodyPr/>
        <a:lstStyle/>
        <a:p>
          <a:endParaRPr lang="en-US"/>
        </a:p>
      </dgm:t>
    </dgm:pt>
    <dgm:pt modelId="{78D9BE58-9BA9-49A7-BCE5-D0C9C409C9C5}" type="sibTrans" cxnId="{C3254B72-58DB-451A-BDBD-92E756B6EBC6}">
      <dgm:prSet/>
      <dgm:spPr/>
      <dgm:t>
        <a:bodyPr/>
        <a:lstStyle/>
        <a:p>
          <a:endParaRPr lang="en-US"/>
        </a:p>
      </dgm:t>
    </dgm:pt>
    <dgm:pt modelId="{6F95B0C5-4E50-471A-A75F-F8F8E00403FB}">
      <dgm:prSet/>
      <dgm:spPr/>
      <dgm:t>
        <a:bodyPr/>
        <a:lstStyle/>
        <a:p>
          <a:r>
            <a:rPr lang="en-US" b="1"/>
            <a:t>Office integration</a:t>
          </a:r>
          <a:endParaRPr lang="en-US"/>
        </a:p>
      </dgm:t>
    </dgm:pt>
    <dgm:pt modelId="{B4D4F77F-C24C-4B3E-9DB2-4AD5D227C51A}" type="parTrans" cxnId="{18FC7366-C0E4-4691-BD66-31E2C8E71AB1}">
      <dgm:prSet/>
      <dgm:spPr/>
      <dgm:t>
        <a:bodyPr/>
        <a:lstStyle/>
        <a:p>
          <a:endParaRPr lang="en-US"/>
        </a:p>
      </dgm:t>
    </dgm:pt>
    <dgm:pt modelId="{BA73384F-B130-41EB-BE28-EAABD99C4AA2}" type="sibTrans" cxnId="{18FC7366-C0E4-4691-BD66-31E2C8E71AB1}">
      <dgm:prSet/>
      <dgm:spPr/>
      <dgm:t>
        <a:bodyPr/>
        <a:lstStyle/>
        <a:p>
          <a:endParaRPr lang="en-US"/>
        </a:p>
      </dgm:t>
    </dgm:pt>
    <dgm:pt modelId="{3755D9A4-9F7B-4154-A8B9-659918D88445}">
      <dgm:prSet/>
      <dgm:spPr/>
      <dgm:t>
        <a:bodyPr/>
        <a:lstStyle/>
        <a:p>
          <a:r>
            <a:rPr lang="en-US" b="1"/>
            <a:t>Extensions and extensibility</a:t>
          </a:r>
          <a:endParaRPr lang="en-US"/>
        </a:p>
      </dgm:t>
    </dgm:pt>
    <dgm:pt modelId="{8293048E-6F2E-4235-AA66-CA15258E7D6D}" type="parTrans" cxnId="{7B97D4CB-17EC-498D-88F1-B30FC73FCA19}">
      <dgm:prSet/>
      <dgm:spPr/>
      <dgm:t>
        <a:bodyPr/>
        <a:lstStyle/>
        <a:p>
          <a:endParaRPr lang="en-US"/>
        </a:p>
      </dgm:t>
    </dgm:pt>
    <dgm:pt modelId="{85B4E1B7-99B9-4B6C-8B80-6D97A3D043F7}" type="sibTrans" cxnId="{7B97D4CB-17EC-498D-88F1-B30FC73FCA19}">
      <dgm:prSet/>
      <dgm:spPr/>
      <dgm:t>
        <a:bodyPr/>
        <a:lstStyle/>
        <a:p>
          <a:endParaRPr lang="en-US"/>
        </a:p>
      </dgm:t>
    </dgm:pt>
    <dgm:pt modelId="{DE3B168C-8C8E-44A8-8998-79F373FC9714}">
      <dgm:prSet/>
      <dgm:spPr/>
      <dgm:t>
        <a:bodyPr/>
        <a:lstStyle/>
        <a:p>
          <a:r>
            <a:rPr lang="en-US" b="1"/>
            <a:t>Updates via a mobile browser</a:t>
          </a:r>
          <a:endParaRPr lang="en-US"/>
        </a:p>
      </dgm:t>
    </dgm:pt>
    <dgm:pt modelId="{439A1CE6-6FEC-453C-AA35-0723A1DB72B1}" type="parTrans" cxnId="{734D6735-36DC-47CA-9F93-149DD69F9E0D}">
      <dgm:prSet/>
      <dgm:spPr/>
      <dgm:t>
        <a:bodyPr/>
        <a:lstStyle/>
        <a:p>
          <a:endParaRPr lang="en-US"/>
        </a:p>
      </dgm:t>
    </dgm:pt>
    <dgm:pt modelId="{8097A221-09B2-4030-9104-54D28CD0AC00}" type="sibTrans" cxnId="{734D6735-36DC-47CA-9F93-149DD69F9E0D}">
      <dgm:prSet/>
      <dgm:spPr/>
      <dgm:t>
        <a:bodyPr/>
        <a:lstStyle/>
        <a:p>
          <a:endParaRPr lang="en-US"/>
        </a:p>
      </dgm:t>
    </dgm:pt>
    <dgm:pt modelId="{B50DF7D8-E790-4FC1-8938-E586C28F11C7}">
      <dgm:prSet/>
      <dgm:spPr/>
      <dgm:t>
        <a:bodyPr/>
        <a:lstStyle/>
        <a:p>
          <a:r>
            <a:rPr lang="en-US" b="1"/>
            <a:t>Start for free</a:t>
          </a:r>
          <a:endParaRPr lang="en-US"/>
        </a:p>
      </dgm:t>
    </dgm:pt>
    <dgm:pt modelId="{9FF4B8FD-90D4-4188-B321-3C9B098AD1B3}" type="parTrans" cxnId="{0E016EF9-7830-4F1C-81F6-41F5ECA87E8D}">
      <dgm:prSet/>
      <dgm:spPr/>
      <dgm:t>
        <a:bodyPr/>
        <a:lstStyle/>
        <a:p>
          <a:endParaRPr lang="en-US"/>
        </a:p>
      </dgm:t>
    </dgm:pt>
    <dgm:pt modelId="{6627F756-43FC-43E8-924D-FC35D0D3C1F4}" type="sibTrans" cxnId="{0E016EF9-7830-4F1C-81F6-41F5ECA87E8D}">
      <dgm:prSet/>
      <dgm:spPr/>
      <dgm:t>
        <a:bodyPr/>
        <a:lstStyle/>
        <a:p>
          <a:endParaRPr lang="en-US"/>
        </a:p>
      </dgm:t>
    </dgm:pt>
    <dgm:pt modelId="{FD3FDD89-EEAD-40FF-8C76-AF93BA806723}" type="pres">
      <dgm:prSet presAssocID="{1F518655-F846-4AD1-A4B9-6BC0ABF5AA29}" presName="diagram" presStyleCnt="0">
        <dgm:presLayoutVars>
          <dgm:dir/>
          <dgm:resizeHandles val="exact"/>
        </dgm:presLayoutVars>
      </dgm:prSet>
      <dgm:spPr/>
    </dgm:pt>
    <dgm:pt modelId="{8DE5A419-B591-40E9-BDFA-DE2DF0F1364A}" type="pres">
      <dgm:prSet presAssocID="{6DA11B66-0BC9-4551-873E-6FF23C9211CA}" presName="node" presStyleLbl="node1" presStyleIdx="0" presStyleCnt="11">
        <dgm:presLayoutVars>
          <dgm:bulletEnabled val="1"/>
        </dgm:presLayoutVars>
      </dgm:prSet>
      <dgm:spPr/>
    </dgm:pt>
    <dgm:pt modelId="{7D1F3DAC-CCFC-48F8-9144-C1E813CD76A5}" type="pres">
      <dgm:prSet presAssocID="{98C7695A-BB8F-401C-9EA0-7759E44559B4}" presName="sibTrans" presStyleCnt="0"/>
      <dgm:spPr/>
    </dgm:pt>
    <dgm:pt modelId="{5D52F80D-C500-4088-964D-4E065FFA0ADE}" type="pres">
      <dgm:prSet presAssocID="{21B7B2A5-72B9-4A5C-A32A-C9B871AE27C8}" presName="node" presStyleLbl="node1" presStyleIdx="1" presStyleCnt="11">
        <dgm:presLayoutVars>
          <dgm:bulletEnabled val="1"/>
        </dgm:presLayoutVars>
      </dgm:prSet>
      <dgm:spPr/>
    </dgm:pt>
    <dgm:pt modelId="{A58CBBB7-6250-4C7D-997A-F200516D3CD2}" type="pres">
      <dgm:prSet presAssocID="{EAB25F51-A9B6-4253-8599-FC58B9071D29}" presName="sibTrans" presStyleCnt="0"/>
      <dgm:spPr/>
    </dgm:pt>
    <dgm:pt modelId="{EF85D52F-5D68-4E00-A3F7-282E1A8EFFA7}" type="pres">
      <dgm:prSet presAssocID="{0D465BF9-7233-4F95-A8C1-F3E84D100D66}" presName="node" presStyleLbl="node1" presStyleIdx="2" presStyleCnt="11">
        <dgm:presLayoutVars>
          <dgm:bulletEnabled val="1"/>
        </dgm:presLayoutVars>
      </dgm:prSet>
      <dgm:spPr/>
    </dgm:pt>
    <dgm:pt modelId="{8816E247-0A78-42F3-B7B7-29A1B0A97C19}" type="pres">
      <dgm:prSet presAssocID="{AB4DC90F-976B-49C1-A357-D2C7E5998F21}" presName="sibTrans" presStyleCnt="0"/>
      <dgm:spPr/>
    </dgm:pt>
    <dgm:pt modelId="{716C1BE8-04D8-4FF3-9664-B0FB5C1121A0}" type="pres">
      <dgm:prSet presAssocID="{48E52673-2FAE-4FD0-94B6-FFC1B057E9FF}" presName="node" presStyleLbl="node1" presStyleIdx="3" presStyleCnt="11">
        <dgm:presLayoutVars>
          <dgm:bulletEnabled val="1"/>
        </dgm:presLayoutVars>
      </dgm:prSet>
      <dgm:spPr/>
    </dgm:pt>
    <dgm:pt modelId="{C4856A85-7705-4098-8D9A-0753B3FCBCE9}" type="pres">
      <dgm:prSet presAssocID="{B8600228-6849-438C-93A1-E394274C4AD0}" presName="sibTrans" presStyleCnt="0"/>
      <dgm:spPr/>
    </dgm:pt>
    <dgm:pt modelId="{BF034454-8101-4957-BDB7-8B0F27BA4F93}" type="pres">
      <dgm:prSet presAssocID="{50EC497E-F6D6-4F23-999B-CDF086F9F0BA}" presName="node" presStyleLbl="node1" presStyleIdx="4" presStyleCnt="11">
        <dgm:presLayoutVars>
          <dgm:bulletEnabled val="1"/>
        </dgm:presLayoutVars>
      </dgm:prSet>
      <dgm:spPr/>
    </dgm:pt>
    <dgm:pt modelId="{7FBE8182-8FCC-49B8-84D7-C1E71AD88427}" type="pres">
      <dgm:prSet presAssocID="{A9D4241E-AA2B-4C7F-9F1A-79F5F57661B5}" presName="sibTrans" presStyleCnt="0"/>
      <dgm:spPr/>
    </dgm:pt>
    <dgm:pt modelId="{82367D3F-B06B-4A3B-A778-3DC21E4DF00E}" type="pres">
      <dgm:prSet presAssocID="{06D4635C-C21C-4D06-B6CF-D68CE82308F5}" presName="node" presStyleLbl="node1" presStyleIdx="5" presStyleCnt="11">
        <dgm:presLayoutVars>
          <dgm:bulletEnabled val="1"/>
        </dgm:presLayoutVars>
      </dgm:prSet>
      <dgm:spPr/>
    </dgm:pt>
    <dgm:pt modelId="{CAFB5F16-0ACD-4EB1-8B81-8BD7F5B8C541}" type="pres">
      <dgm:prSet presAssocID="{7DDADF72-8052-41BC-9FCE-908BD159A69B}" presName="sibTrans" presStyleCnt="0"/>
      <dgm:spPr/>
    </dgm:pt>
    <dgm:pt modelId="{6AF9FCE1-E062-4F00-A61D-E8E82686ABFA}" type="pres">
      <dgm:prSet presAssocID="{6C8C23C9-A5B0-41B0-82A4-CA5F75670703}" presName="node" presStyleLbl="node1" presStyleIdx="6" presStyleCnt="11">
        <dgm:presLayoutVars>
          <dgm:bulletEnabled val="1"/>
        </dgm:presLayoutVars>
      </dgm:prSet>
      <dgm:spPr/>
    </dgm:pt>
    <dgm:pt modelId="{B5256D1D-29C2-4EE6-BD42-7701C4CA71A6}" type="pres">
      <dgm:prSet presAssocID="{78D9BE58-9BA9-49A7-BCE5-D0C9C409C9C5}" presName="sibTrans" presStyleCnt="0"/>
      <dgm:spPr/>
    </dgm:pt>
    <dgm:pt modelId="{6495430E-01B8-4A5A-BF28-5EEFBC5E2FA8}" type="pres">
      <dgm:prSet presAssocID="{6F95B0C5-4E50-471A-A75F-F8F8E00403FB}" presName="node" presStyleLbl="node1" presStyleIdx="7" presStyleCnt="11">
        <dgm:presLayoutVars>
          <dgm:bulletEnabled val="1"/>
        </dgm:presLayoutVars>
      </dgm:prSet>
      <dgm:spPr/>
    </dgm:pt>
    <dgm:pt modelId="{318539CF-68C8-4C11-9CC0-857F77601E07}" type="pres">
      <dgm:prSet presAssocID="{BA73384F-B130-41EB-BE28-EAABD99C4AA2}" presName="sibTrans" presStyleCnt="0"/>
      <dgm:spPr/>
    </dgm:pt>
    <dgm:pt modelId="{4CFE5F35-F0FC-4DC0-80FA-555955D4320D}" type="pres">
      <dgm:prSet presAssocID="{3755D9A4-9F7B-4154-A8B9-659918D88445}" presName="node" presStyleLbl="node1" presStyleIdx="8" presStyleCnt="11">
        <dgm:presLayoutVars>
          <dgm:bulletEnabled val="1"/>
        </dgm:presLayoutVars>
      </dgm:prSet>
      <dgm:spPr/>
    </dgm:pt>
    <dgm:pt modelId="{FD1A5A48-BDF0-42DC-8A8C-BC7834644A1B}" type="pres">
      <dgm:prSet presAssocID="{85B4E1B7-99B9-4B6C-8B80-6D97A3D043F7}" presName="sibTrans" presStyleCnt="0"/>
      <dgm:spPr/>
    </dgm:pt>
    <dgm:pt modelId="{CC863134-6D34-4FCE-BB3B-68C61086756F}" type="pres">
      <dgm:prSet presAssocID="{DE3B168C-8C8E-44A8-8998-79F373FC9714}" presName="node" presStyleLbl="node1" presStyleIdx="9" presStyleCnt="11">
        <dgm:presLayoutVars>
          <dgm:bulletEnabled val="1"/>
        </dgm:presLayoutVars>
      </dgm:prSet>
      <dgm:spPr/>
    </dgm:pt>
    <dgm:pt modelId="{6FAE6F20-DF20-4A9B-AED9-C15A42F50F11}" type="pres">
      <dgm:prSet presAssocID="{8097A221-09B2-4030-9104-54D28CD0AC00}" presName="sibTrans" presStyleCnt="0"/>
      <dgm:spPr/>
    </dgm:pt>
    <dgm:pt modelId="{11A5BA5E-6398-471A-8132-6639452203B2}" type="pres">
      <dgm:prSet presAssocID="{B50DF7D8-E790-4FC1-8938-E586C28F11C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BA68E04-61A1-4E46-B93C-889441082ED4}" type="presOf" srcId="{3755D9A4-9F7B-4154-A8B9-659918D88445}" destId="{4CFE5F35-F0FC-4DC0-80FA-555955D4320D}" srcOrd="0" destOrd="0" presId="urn:microsoft.com/office/officeart/2005/8/layout/default"/>
    <dgm:cxn modelId="{7A526006-9608-4736-8F97-9028EB528876}" type="presOf" srcId="{21B7B2A5-72B9-4A5C-A32A-C9B871AE27C8}" destId="{5D52F80D-C500-4088-964D-4E065FFA0ADE}" srcOrd="0" destOrd="0" presId="urn:microsoft.com/office/officeart/2005/8/layout/default"/>
    <dgm:cxn modelId="{23615D08-26BC-4EAD-818B-DA339C0C17A6}" type="presOf" srcId="{0D465BF9-7233-4F95-A8C1-F3E84D100D66}" destId="{EF85D52F-5D68-4E00-A3F7-282E1A8EFFA7}" srcOrd="0" destOrd="0" presId="urn:microsoft.com/office/officeart/2005/8/layout/default"/>
    <dgm:cxn modelId="{4CA9EE0B-BF0E-4F8A-BC99-A743924A8931}" type="presOf" srcId="{1F518655-F846-4AD1-A4B9-6BC0ABF5AA29}" destId="{FD3FDD89-EEAD-40FF-8C76-AF93BA806723}" srcOrd="0" destOrd="0" presId="urn:microsoft.com/office/officeart/2005/8/layout/default"/>
    <dgm:cxn modelId="{402C0816-7DF3-4C81-9FBF-AE902DC05EC1}" srcId="{1F518655-F846-4AD1-A4B9-6BC0ABF5AA29}" destId="{50EC497E-F6D6-4F23-999B-CDF086F9F0BA}" srcOrd="4" destOrd="0" parTransId="{B11051B4-DE64-45FC-8B76-0DF3A4FE551D}" sibTransId="{A9D4241E-AA2B-4C7F-9F1A-79F5F57661B5}"/>
    <dgm:cxn modelId="{734D6735-36DC-47CA-9F93-149DD69F9E0D}" srcId="{1F518655-F846-4AD1-A4B9-6BC0ABF5AA29}" destId="{DE3B168C-8C8E-44A8-8998-79F373FC9714}" srcOrd="9" destOrd="0" parTransId="{439A1CE6-6FEC-453C-AA35-0723A1DB72B1}" sibTransId="{8097A221-09B2-4030-9104-54D28CD0AC00}"/>
    <dgm:cxn modelId="{F1FB4563-4592-4412-9A85-17753AF8D56D}" type="presOf" srcId="{6DA11B66-0BC9-4551-873E-6FF23C9211CA}" destId="{8DE5A419-B591-40E9-BDFA-DE2DF0F1364A}" srcOrd="0" destOrd="0" presId="urn:microsoft.com/office/officeart/2005/8/layout/default"/>
    <dgm:cxn modelId="{AE103544-592D-499F-8F26-809501C65681}" srcId="{1F518655-F846-4AD1-A4B9-6BC0ABF5AA29}" destId="{48E52673-2FAE-4FD0-94B6-FFC1B057E9FF}" srcOrd="3" destOrd="0" parTransId="{5312B2BD-985E-4D9F-A7B2-0B8FD0653F80}" sibTransId="{B8600228-6849-438C-93A1-E394274C4AD0}"/>
    <dgm:cxn modelId="{18FC7366-C0E4-4691-BD66-31E2C8E71AB1}" srcId="{1F518655-F846-4AD1-A4B9-6BC0ABF5AA29}" destId="{6F95B0C5-4E50-471A-A75F-F8F8E00403FB}" srcOrd="7" destOrd="0" parTransId="{B4D4F77F-C24C-4B3E-9DB2-4AD5D227C51A}" sibTransId="{BA73384F-B130-41EB-BE28-EAABD99C4AA2}"/>
    <dgm:cxn modelId="{ADA78847-F8F5-4E17-8657-53A57E67DC98}" type="presOf" srcId="{B50DF7D8-E790-4FC1-8938-E586C28F11C7}" destId="{11A5BA5E-6398-471A-8132-6639452203B2}" srcOrd="0" destOrd="0" presId="urn:microsoft.com/office/officeart/2005/8/layout/default"/>
    <dgm:cxn modelId="{C3254B72-58DB-451A-BDBD-92E756B6EBC6}" srcId="{1F518655-F846-4AD1-A4B9-6BC0ABF5AA29}" destId="{6C8C23C9-A5B0-41B0-82A4-CA5F75670703}" srcOrd="6" destOrd="0" parTransId="{2D7B0866-09F7-43EA-9C26-93CD4DC389C5}" sibTransId="{78D9BE58-9BA9-49A7-BCE5-D0C9C409C9C5}"/>
    <dgm:cxn modelId="{EA6E5753-074F-454C-A0F9-4788B3BDEA5E}" type="presOf" srcId="{50EC497E-F6D6-4F23-999B-CDF086F9F0BA}" destId="{BF034454-8101-4957-BDB7-8B0F27BA4F93}" srcOrd="0" destOrd="0" presId="urn:microsoft.com/office/officeart/2005/8/layout/default"/>
    <dgm:cxn modelId="{52D27686-31C2-47EB-B4D6-F11B17F27E2E}" type="presOf" srcId="{06D4635C-C21C-4D06-B6CF-D68CE82308F5}" destId="{82367D3F-B06B-4A3B-A778-3DC21E4DF00E}" srcOrd="0" destOrd="0" presId="urn:microsoft.com/office/officeart/2005/8/layout/default"/>
    <dgm:cxn modelId="{1C29B693-536F-4E21-A90C-D1AEEB8EE629}" type="presOf" srcId="{DE3B168C-8C8E-44A8-8998-79F373FC9714}" destId="{CC863134-6D34-4FCE-BB3B-68C61086756F}" srcOrd="0" destOrd="0" presId="urn:microsoft.com/office/officeart/2005/8/layout/default"/>
    <dgm:cxn modelId="{33656D95-4072-47F8-BA21-A7FEC6FE1487}" srcId="{1F518655-F846-4AD1-A4B9-6BC0ABF5AA29}" destId="{6DA11B66-0BC9-4551-873E-6FF23C9211CA}" srcOrd="0" destOrd="0" parTransId="{0416D45B-8FDB-4A15-A05B-372852E43055}" sibTransId="{98C7695A-BB8F-401C-9EA0-7759E44559B4}"/>
    <dgm:cxn modelId="{29E09DB1-8570-454B-A4D3-B142045A6C3A}" srcId="{1F518655-F846-4AD1-A4B9-6BC0ABF5AA29}" destId="{21B7B2A5-72B9-4A5C-A32A-C9B871AE27C8}" srcOrd="1" destOrd="0" parTransId="{F2104C8F-4DED-46F8-8334-EF7781AD9E17}" sibTransId="{EAB25F51-A9B6-4253-8599-FC58B9071D29}"/>
    <dgm:cxn modelId="{017051B2-F913-45F8-8864-44770C593A51}" srcId="{1F518655-F846-4AD1-A4B9-6BC0ABF5AA29}" destId="{06D4635C-C21C-4D06-B6CF-D68CE82308F5}" srcOrd="5" destOrd="0" parTransId="{AFD0CB9D-C887-4C10-AD4E-147091C9203C}" sibTransId="{7DDADF72-8052-41BC-9FCE-908BD159A69B}"/>
    <dgm:cxn modelId="{8B5999BA-A66F-4A04-A8D7-F0D455FD0340}" type="presOf" srcId="{6F95B0C5-4E50-471A-A75F-F8F8E00403FB}" destId="{6495430E-01B8-4A5A-BF28-5EEFBC5E2FA8}" srcOrd="0" destOrd="0" presId="urn:microsoft.com/office/officeart/2005/8/layout/default"/>
    <dgm:cxn modelId="{7B97D4CB-17EC-498D-88F1-B30FC73FCA19}" srcId="{1F518655-F846-4AD1-A4B9-6BC0ABF5AA29}" destId="{3755D9A4-9F7B-4154-A8B9-659918D88445}" srcOrd="8" destOrd="0" parTransId="{8293048E-6F2E-4235-AA66-CA15258E7D6D}" sibTransId="{85B4E1B7-99B9-4B6C-8B80-6D97A3D043F7}"/>
    <dgm:cxn modelId="{6CB2EADD-C2A8-4A6A-ABDF-2F9FBB9C1232}" type="presOf" srcId="{48E52673-2FAE-4FD0-94B6-FFC1B057E9FF}" destId="{716C1BE8-04D8-4FF3-9664-B0FB5C1121A0}" srcOrd="0" destOrd="0" presId="urn:microsoft.com/office/officeart/2005/8/layout/default"/>
    <dgm:cxn modelId="{05FE9FE3-9F09-46D1-975B-32250D7DE4F5}" srcId="{1F518655-F846-4AD1-A4B9-6BC0ABF5AA29}" destId="{0D465BF9-7233-4F95-A8C1-F3E84D100D66}" srcOrd="2" destOrd="0" parTransId="{F365C962-B9CA-426B-A27B-BF4F2E0EDF8A}" sibTransId="{AB4DC90F-976B-49C1-A357-D2C7E5998F21}"/>
    <dgm:cxn modelId="{0E016EF9-7830-4F1C-81F6-41F5ECA87E8D}" srcId="{1F518655-F846-4AD1-A4B9-6BC0ABF5AA29}" destId="{B50DF7D8-E790-4FC1-8938-E586C28F11C7}" srcOrd="10" destOrd="0" parTransId="{9FF4B8FD-90D4-4188-B321-3C9B098AD1B3}" sibTransId="{6627F756-43FC-43E8-924D-FC35D0D3C1F4}"/>
    <dgm:cxn modelId="{A51A4AFF-A374-4A17-B1D3-BDC5CC483003}" type="presOf" srcId="{6C8C23C9-A5B0-41B0-82A4-CA5F75670703}" destId="{6AF9FCE1-E062-4F00-A61D-E8E82686ABFA}" srcOrd="0" destOrd="0" presId="urn:microsoft.com/office/officeart/2005/8/layout/default"/>
    <dgm:cxn modelId="{891FD34D-9163-41C8-9734-0976331F9127}" type="presParOf" srcId="{FD3FDD89-EEAD-40FF-8C76-AF93BA806723}" destId="{8DE5A419-B591-40E9-BDFA-DE2DF0F1364A}" srcOrd="0" destOrd="0" presId="urn:microsoft.com/office/officeart/2005/8/layout/default"/>
    <dgm:cxn modelId="{33D8563F-43F8-4472-A65E-ECFC3FE8AA2C}" type="presParOf" srcId="{FD3FDD89-EEAD-40FF-8C76-AF93BA806723}" destId="{7D1F3DAC-CCFC-48F8-9144-C1E813CD76A5}" srcOrd="1" destOrd="0" presId="urn:microsoft.com/office/officeart/2005/8/layout/default"/>
    <dgm:cxn modelId="{989891D3-48CE-4617-BB8A-E9784C07A133}" type="presParOf" srcId="{FD3FDD89-EEAD-40FF-8C76-AF93BA806723}" destId="{5D52F80D-C500-4088-964D-4E065FFA0ADE}" srcOrd="2" destOrd="0" presId="urn:microsoft.com/office/officeart/2005/8/layout/default"/>
    <dgm:cxn modelId="{ACA0FFC0-4B33-4164-8B69-1E827BF885E1}" type="presParOf" srcId="{FD3FDD89-EEAD-40FF-8C76-AF93BA806723}" destId="{A58CBBB7-6250-4C7D-997A-F200516D3CD2}" srcOrd="3" destOrd="0" presId="urn:microsoft.com/office/officeart/2005/8/layout/default"/>
    <dgm:cxn modelId="{08BFB9D0-172C-4642-8281-7BD99AC24338}" type="presParOf" srcId="{FD3FDD89-EEAD-40FF-8C76-AF93BA806723}" destId="{EF85D52F-5D68-4E00-A3F7-282E1A8EFFA7}" srcOrd="4" destOrd="0" presId="urn:microsoft.com/office/officeart/2005/8/layout/default"/>
    <dgm:cxn modelId="{84315F0E-C633-4326-BB8C-8AA5CFB662EA}" type="presParOf" srcId="{FD3FDD89-EEAD-40FF-8C76-AF93BA806723}" destId="{8816E247-0A78-42F3-B7B7-29A1B0A97C19}" srcOrd="5" destOrd="0" presId="urn:microsoft.com/office/officeart/2005/8/layout/default"/>
    <dgm:cxn modelId="{8C843DFA-92D3-4A66-BD57-81D1EF2FF33C}" type="presParOf" srcId="{FD3FDD89-EEAD-40FF-8C76-AF93BA806723}" destId="{716C1BE8-04D8-4FF3-9664-B0FB5C1121A0}" srcOrd="6" destOrd="0" presId="urn:microsoft.com/office/officeart/2005/8/layout/default"/>
    <dgm:cxn modelId="{4A2F0E64-0809-4197-BD76-E5B624CAB7C1}" type="presParOf" srcId="{FD3FDD89-EEAD-40FF-8C76-AF93BA806723}" destId="{C4856A85-7705-4098-8D9A-0753B3FCBCE9}" srcOrd="7" destOrd="0" presId="urn:microsoft.com/office/officeart/2005/8/layout/default"/>
    <dgm:cxn modelId="{718DF71C-F6DB-4BB9-8358-13D2D7C1CED5}" type="presParOf" srcId="{FD3FDD89-EEAD-40FF-8C76-AF93BA806723}" destId="{BF034454-8101-4957-BDB7-8B0F27BA4F93}" srcOrd="8" destOrd="0" presId="urn:microsoft.com/office/officeart/2005/8/layout/default"/>
    <dgm:cxn modelId="{B7C1AF88-6F0A-4BB3-B68B-B42435DA4D94}" type="presParOf" srcId="{FD3FDD89-EEAD-40FF-8C76-AF93BA806723}" destId="{7FBE8182-8FCC-49B8-84D7-C1E71AD88427}" srcOrd="9" destOrd="0" presId="urn:microsoft.com/office/officeart/2005/8/layout/default"/>
    <dgm:cxn modelId="{21593484-1837-4930-9499-3828C6B7E1D9}" type="presParOf" srcId="{FD3FDD89-EEAD-40FF-8C76-AF93BA806723}" destId="{82367D3F-B06B-4A3B-A778-3DC21E4DF00E}" srcOrd="10" destOrd="0" presId="urn:microsoft.com/office/officeart/2005/8/layout/default"/>
    <dgm:cxn modelId="{8F05DF35-A585-4328-8A18-5A84C35B56FC}" type="presParOf" srcId="{FD3FDD89-EEAD-40FF-8C76-AF93BA806723}" destId="{CAFB5F16-0ACD-4EB1-8B81-8BD7F5B8C541}" srcOrd="11" destOrd="0" presId="urn:microsoft.com/office/officeart/2005/8/layout/default"/>
    <dgm:cxn modelId="{0C78AFFA-89ED-4C83-8EEC-DC31AC2BBAF2}" type="presParOf" srcId="{FD3FDD89-EEAD-40FF-8C76-AF93BA806723}" destId="{6AF9FCE1-E062-4F00-A61D-E8E82686ABFA}" srcOrd="12" destOrd="0" presId="urn:microsoft.com/office/officeart/2005/8/layout/default"/>
    <dgm:cxn modelId="{9C2E402D-302B-4973-8396-749F5A3EBD20}" type="presParOf" srcId="{FD3FDD89-EEAD-40FF-8C76-AF93BA806723}" destId="{B5256D1D-29C2-4EE6-BD42-7701C4CA71A6}" srcOrd="13" destOrd="0" presId="urn:microsoft.com/office/officeart/2005/8/layout/default"/>
    <dgm:cxn modelId="{9342EE1C-C046-4720-B58F-53EA7E1910AE}" type="presParOf" srcId="{FD3FDD89-EEAD-40FF-8C76-AF93BA806723}" destId="{6495430E-01B8-4A5A-BF28-5EEFBC5E2FA8}" srcOrd="14" destOrd="0" presId="urn:microsoft.com/office/officeart/2005/8/layout/default"/>
    <dgm:cxn modelId="{B1270603-02F5-4877-B870-0247B246BBF9}" type="presParOf" srcId="{FD3FDD89-EEAD-40FF-8C76-AF93BA806723}" destId="{318539CF-68C8-4C11-9CC0-857F77601E07}" srcOrd="15" destOrd="0" presId="urn:microsoft.com/office/officeart/2005/8/layout/default"/>
    <dgm:cxn modelId="{E6333AF2-BEBD-4B7E-9B68-C6A55A519649}" type="presParOf" srcId="{FD3FDD89-EEAD-40FF-8C76-AF93BA806723}" destId="{4CFE5F35-F0FC-4DC0-80FA-555955D4320D}" srcOrd="16" destOrd="0" presId="urn:microsoft.com/office/officeart/2005/8/layout/default"/>
    <dgm:cxn modelId="{08029406-B27F-456F-AE81-CB1337ABA0C2}" type="presParOf" srcId="{FD3FDD89-EEAD-40FF-8C76-AF93BA806723}" destId="{FD1A5A48-BDF0-42DC-8A8C-BC7834644A1B}" srcOrd="17" destOrd="0" presId="urn:microsoft.com/office/officeart/2005/8/layout/default"/>
    <dgm:cxn modelId="{1A1E3290-AAE7-4D87-8132-7B07AF27E521}" type="presParOf" srcId="{FD3FDD89-EEAD-40FF-8C76-AF93BA806723}" destId="{CC863134-6D34-4FCE-BB3B-68C61086756F}" srcOrd="18" destOrd="0" presId="urn:microsoft.com/office/officeart/2005/8/layout/default"/>
    <dgm:cxn modelId="{0274C0C4-163C-48BB-9F1E-A9771BA7F486}" type="presParOf" srcId="{FD3FDD89-EEAD-40FF-8C76-AF93BA806723}" destId="{6FAE6F20-DF20-4A9B-AED9-C15A42F50F11}" srcOrd="19" destOrd="0" presId="urn:microsoft.com/office/officeart/2005/8/layout/default"/>
    <dgm:cxn modelId="{5D9A17CD-7997-44B6-BA60-DB5FF100C030}" type="presParOf" srcId="{FD3FDD89-EEAD-40FF-8C76-AF93BA806723}" destId="{11A5BA5E-6398-471A-8132-6639452203B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A419-B591-40E9-BDFA-DE2DF0F1364A}">
      <dsp:nvSpPr>
        <dsp:cNvPr id="0" name=""/>
        <dsp:cNvSpPr/>
      </dsp:nvSpPr>
      <dsp:spPr>
        <a:xfrm>
          <a:off x="2444" y="622443"/>
          <a:ext cx="1938949" cy="1163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Track user stories, bugs, features, and epics</a:t>
          </a:r>
          <a:endParaRPr lang="en-US" sz="1300" b="0" kern="1200">
            <a:latin typeface="Yu Gothic"/>
          </a:endParaRPr>
        </a:p>
      </dsp:txBody>
      <dsp:txXfrm>
        <a:off x="2444" y="622443"/>
        <a:ext cx="1938949" cy="1163369"/>
      </dsp:txXfrm>
    </dsp:sp>
    <dsp:sp modelId="{5D52F80D-C500-4088-964D-4E065FFA0ADE}">
      <dsp:nvSpPr>
        <dsp:cNvPr id="0" name=""/>
        <dsp:cNvSpPr/>
      </dsp:nvSpPr>
      <dsp:spPr>
        <a:xfrm>
          <a:off x="2135288" y="622443"/>
          <a:ext cx="1938949" cy="1163369"/>
        </a:xfrm>
        <a:prstGeom prst="rect">
          <a:avLst/>
        </a:prstGeom>
        <a:solidFill>
          <a:schemeClr val="accent2">
            <a:hueOff val="-278811"/>
            <a:satOff val="3907"/>
            <a:lumOff val="-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Use interactive backlogs, boards, lists, and calendar views</a:t>
          </a:r>
          <a:endParaRPr lang="en-US" sz="1300" b="0" kern="1200">
            <a:latin typeface="Yu Gothic"/>
          </a:endParaRPr>
        </a:p>
      </dsp:txBody>
      <dsp:txXfrm>
        <a:off x="2135288" y="622443"/>
        <a:ext cx="1938949" cy="1163369"/>
      </dsp:txXfrm>
    </dsp:sp>
    <dsp:sp modelId="{7BF83F91-3B9B-49DB-A2D0-69C1B5446779}">
      <dsp:nvSpPr>
        <dsp:cNvPr id="0" name=""/>
        <dsp:cNvSpPr/>
      </dsp:nvSpPr>
      <dsp:spPr>
        <a:xfrm>
          <a:off x="4268132" y="622443"/>
          <a:ext cx="1938949" cy="1163369"/>
        </a:xfrm>
        <a:prstGeom prst="rect">
          <a:avLst/>
        </a:prstGeom>
        <a:solidFill>
          <a:schemeClr val="accent2">
            <a:hueOff val="-557623"/>
            <a:satOff val="7814"/>
            <a:lumOff val="-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Open Work Items for personalized filtered lists</a:t>
          </a:r>
          <a:endParaRPr lang="en-US" sz="1300" b="0" kern="1200">
            <a:latin typeface="Yu Gothic"/>
          </a:endParaRPr>
        </a:p>
      </dsp:txBody>
      <dsp:txXfrm>
        <a:off x="4268132" y="622443"/>
        <a:ext cx="1938949" cy="1163369"/>
      </dsp:txXfrm>
    </dsp:sp>
    <dsp:sp modelId="{716C1BE8-04D8-4FF3-9664-B0FB5C1121A0}">
      <dsp:nvSpPr>
        <dsp:cNvPr id="0" name=""/>
        <dsp:cNvSpPr/>
      </dsp:nvSpPr>
      <dsp:spPr>
        <a:xfrm>
          <a:off x="6400976" y="622443"/>
          <a:ext cx="1938949" cy="1163369"/>
        </a:xfrm>
        <a:prstGeom prst="rect">
          <a:avLst/>
        </a:prstGeom>
        <a:solidFill>
          <a:schemeClr val="accent2">
            <a:hueOff val="-836434"/>
            <a:satOff val="11721"/>
            <a:lumOff val="-3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Use Boards to add, update, and track status</a:t>
          </a:r>
          <a:endParaRPr lang="en-US" sz="1300" b="0" kern="1200">
            <a:latin typeface="Yu Gothic"/>
          </a:endParaRPr>
        </a:p>
      </dsp:txBody>
      <dsp:txXfrm>
        <a:off x="6400976" y="622443"/>
        <a:ext cx="1938949" cy="1163369"/>
      </dsp:txXfrm>
    </dsp:sp>
    <dsp:sp modelId="{7DA7A540-DF56-4F0D-8A5F-6DEF59A75A06}">
      <dsp:nvSpPr>
        <dsp:cNvPr id="0" name=""/>
        <dsp:cNvSpPr/>
      </dsp:nvSpPr>
      <dsp:spPr>
        <a:xfrm>
          <a:off x="2444" y="1979707"/>
          <a:ext cx="1938949" cy="1163369"/>
        </a:xfrm>
        <a:prstGeom prst="rect">
          <a:avLst/>
        </a:prstGeom>
        <a:solidFill>
          <a:schemeClr val="accent2">
            <a:hueOff val="-1115246"/>
            <a:satOff val="15629"/>
            <a:lumOff val="-45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 Backlogs to add, prioritize, organize, and assign work</a:t>
          </a:r>
          <a:endParaRPr lang="en-GB" sz="1300" b="1" kern="1200">
            <a:latin typeface="Yu Gothic"/>
          </a:endParaRPr>
        </a:p>
      </dsp:txBody>
      <dsp:txXfrm>
        <a:off x="2444" y="1979707"/>
        <a:ext cx="1938949" cy="1163369"/>
      </dsp:txXfrm>
    </dsp:sp>
    <dsp:sp modelId="{28E341E0-66EF-4772-AE3E-187010F7A469}">
      <dsp:nvSpPr>
        <dsp:cNvPr id="0" name=""/>
        <dsp:cNvSpPr/>
      </dsp:nvSpPr>
      <dsp:spPr>
        <a:xfrm>
          <a:off x="2135288" y="1979707"/>
          <a:ext cx="1938949" cy="1163369"/>
        </a:xfrm>
        <a:prstGeom prst="rect">
          <a:avLst/>
        </a:prstGeom>
        <a:solidFill>
          <a:schemeClr val="accent2">
            <a:hueOff val="-1394057"/>
            <a:satOff val="19536"/>
            <a:lumOff val="-5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 Sprints for Scrum processes</a:t>
          </a:r>
          <a:endParaRPr lang="en-GB" sz="1300" b="1" kern="1200">
            <a:latin typeface="Yu Gothic"/>
          </a:endParaRPr>
        </a:p>
      </dsp:txBody>
      <dsp:txXfrm>
        <a:off x="2135288" y="1979707"/>
        <a:ext cx="1938949" cy="1163369"/>
      </dsp:txXfrm>
    </dsp:sp>
    <dsp:sp modelId="{9A8CC34E-F6DF-4B86-BB45-A35653B95006}">
      <dsp:nvSpPr>
        <dsp:cNvPr id="0" name=""/>
        <dsp:cNvSpPr/>
      </dsp:nvSpPr>
      <dsp:spPr>
        <a:xfrm>
          <a:off x="4268132" y="1979707"/>
          <a:ext cx="1938949" cy="1163369"/>
        </a:xfrm>
        <a:prstGeom prst="rect">
          <a:avLst/>
        </a:prstGeom>
        <a:solidFill>
          <a:schemeClr val="accent2">
            <a:hueOff val="-1672869"/>
            <a:satOff val="23443"/>
            <a:lumOff val="-68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Create work item lists and charts with Queries</a:t>
          </a:r>
          <a:endParaRPr lang="en-GB" sz="1300" b="1" kern="1200">
            <a:latin typeface="Yu Gothic"/>
          </a:endParaRPr>
        </a:p>
      </dsp:txBody>
      <dsp:txXfrm>
        <a:off x="4268132" y="1979707"/>
        <a:ext cx="1938949" cy="1163369"/>
      </dsp:txXfrm>
    </dsp:sp>
    <dsp:sp modelId="{41355B09-A7D4-4C98-9782-D86361529D79}">
      <dsp:nvSpPr>
        <dsp:cNvPr id="0" name=""/>
        <dsp:cNvSpPr/>
      </dsp:nvSpPr>
      <dsp:spPr>
        <a:xfrm>
          <a:off x="6400976" y="1979707"/>
          <a:ext cx="1938949" cy="1163369"/>
        </a:xfrm>
        <a:prstGeom prst="rect">
          <a:avLst/>
        </a:prstGeom>
        <a:solidFill>
          <a:schemeClr val="accent2">
            <a:hueOff val="-1951680"/>
            <a:satOff val="27350"/>
            <a:lumOff val="-7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Backlog hierarchy</a:t>
          </a:r>
          <a:endParaRPr lang="en-GB" sz="1300" b="1" kern="1200">
            <a:latin typeface="Yu Gothic"/>
          </a:endParaRPr>
        </a:p>
      </dsp:txBody>
      <dsp:txXfrm>
        <a:off x="6400976" y="1979707"/>
        <a:ext cx="1938949" cy="1163369"/>
      </dsp:txXfrm>
    </dsp:sp>
    <dsp:sp modelId="{8DEF1873-AD59-4BB2-9712-208B22E53EB0}">
      <dsp:nvSpPr>
        <dsp:cNvPr id="0" name=""/>
        <dsp:cNvSpPr/>
      </dsp:nvSpPr>
      <dsp:spPr>
        <a:xfrm>
          <a:off x="2444" y="3336972"/>
          <a:ext cx="1938949" cy="1163369"/>
        </a:xfrm>
        <a:prstGeom prst="rect">
          <a:avLst/>
        </a:prstGeom>
        <a:solidFill>
          <a:schemeClr val="accent2">
            <a:hueOff val="-2230492"/>
            <a:satOff val="31257"/>
            <a:lumOff val="-90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Query charts</a:t>
          </a:r>
          <a:endParaRPr lang="en-GB" sz="1300" b="1" kern="1200">
            <a:latin typeface="Yu Gothic"/>
          </a:endParaRPr>
        </a:p>
      </dsp:txBody>
      <dsp:txXfrm>
        <a:off x="2444" y="3336972"/>
        <a:ext cx="1938949" cy="1163369"/>
      </dsp:txXfrm>
    </dsp:sp>
    <dsp:sp modelId="{95E4A49C-A67E-459E-A17E-C42365A61EDD}">
      <dsp:nvSpPr>
        <dsp:cNvPr id="0" name=""/>
        <dsp:cNvSpPr/>
      </dsp:nvSpPr>
      <dsp:spPr>
        <a:xfrm>
          <a:off x="2135288" y="3336972"/>
          <a:ext cx="1938949" cy="1163369"/>
        </a:xfrm>
        <a:prstGeom prst="rect">
          <a:avLst/>
        </a:prstGeom>
        <a:solidFill>
          <a:schemeClr val="accent2">
            <a:hueOff val="-2509303"/>
            <a:satOff val="35164"/>
            <a:lumOff val="-10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 Delivery plans for calendar views and dependencies</a:t>
          </a:r>
          <a:endParaRPr lang="en-GB" sz="1300" b="1" kern="1200">
            <a:latin typeface="Yu Gothic"/>
          </a:endParaRPr>
        </a:p>
      </dsp:txBody>
      <dsp:txXfrm>
        <a:off x="2135288" y="3336972"/>
        <a:ext cx="1938949" cy="1163369"/>
      </dsp:txXfrm>
    </dsp:sp>
    <dsp:sp modelId="{3E472A31-D698-41F7-ACC4-D9003ACDB598}">
      <dsp:nvSpPr>
        <dsp:cNvPr id="0" name=""/>
        <dsp:cNvSpPr/>
      </dsp:nvSpPr>
      <dsp:spPr>
        <a:xfrm>
          <a:off x="4268132" y="3336972"/>
          <a:ext cx="1938949" cy="1163369"/>
        </a:xfrm>
        <a:prstGeom prst="rect">
          <a:avLst/>
        </a:prstGeom>
        <a:solidFill>
          <a:schemeClr val="accent2">
            <a:hueOff val="-2788115"/>
            <a:satOff val="39071"/>
            <a:lumOff val="-113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 GitHub, track work in Azure Boards</a:t>
          </a:r>
          <a:endParaRPr lang="en-GB" sz="1300" b="1" kern="1200">
            <a:latin typeface="Yu Gothic"/>
          </a:endParaRPr>
        </a:p>
      </dsp:txBody>
      <dsp:txXfrm>
        <a:off x="4268132" y="3336972"/>
        <a:ext cx="1938949" cy="1163369"/>
      </dsp:txXfrm>
    </dsp:sp>
    <dsp:sp modelId="{142B4113-1BE0-41ED-8313-6CB1B0D03092}">
      <dsp:nvSpPr>
        <dsp:cNvPr id="0" name=""/>
        <dsp:cNvSpPr/>
      </dsp:nvSpPr>
      <dsp:spPr>
        <a:xfrm>
          <a:off x="6400976" y="3336972"/>
          <a:ext cx="1938949" cy="1163369"/>
        </a:xfrm>
        <a:prstGeom prst="rect">
          <a:avLst/>
        </a:prstGeom>
        <a:solidFill>
          <a:schemeClr val="accent2">
            <a:hueOff val="-3066926"/>
            <a:satOff val="42979"/>
            <a:lumOff val="-124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Implement Agile, Scrum, and Kanban processes</a:t>
          </a:r>
          <a:endParaRPr lang="en-GB" sz="1300" b="1" kern="1200">
            <a:latin typeface="Yu Gothic"/>
          </a:endParaRPr>
        </a:p>
      </dsp:txBody>
      <dsp:txXfrm>
        <a:off x="6400976" y="3336972"/>
        <a:ext cx="1938949" cy="1163369"/>
      </dsp:txXfrm>
    </dsp:sp>
    <dsp:sp modelId="{3B500B58-5C68-4139-B8E9-83F30E2E87AD}">
      <dsp:nvSpPr>
        <dsp:cNvPr id="0" name=""/>
        <dsp:cNvSpPr/>
      </dsp:nvSpPr>
      <dsp:spPr>
        <a:xfrm>
          <a:off x="1068866" y="4694236"/>
          <a:ext cx="1938949" cy="1163369"/>
        </a:xfrm>
        <a:prstGeom prst="rect">
          <a:avLst/>
        </a:prstGeom>
        <a:solidFill>
          <a:schemeClr val="accent2">
            <a:hueOff val="-3345738"/>
            <a:satOff val="46886"/>
            <a:lumOff val="-13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Configurable dashboards and Power BI reports</a:t>
          </a:r>
          <a:endParaRPr lang="en-GB" sz="1300" b="1" kern="1200">
            <a:latin typeface="Yu Gothic"/>
          </a:endParaRPr>
        </a:p>
      </dsp:txBody>
      <dsp:txXfrm>
        <a:off x="1068866" y="4694236"/>
        <a:ext cx="1938949" cy="1163369"/>
      </dsp:txXfrm>
    </dsp:sp>
    <dsp:sp modelId="{EE3A24D4-4CE5-481E-8F13-7B60D8485882}">
      <dsp:nvSpPr>
        <dsp:cNvPr id="0" name=""/>
        <dsp:cNvSpPr/>
      </dsp:nvSpPr>
      <dsp:spPr>
        <a:xfrm>
          <a:off x="3201710" y="4694236"/>
          <a:ext cx="1938949" cy="1163369"/>
        </a:xfrm>
        <a:prstGeom prst="rect">
          <a:avLst/>
        </a:prstGeom>
        <a:solidFill>
          <a:schemeClr val="accent2">
            <a:hueOff val="-3624549"/>
            <a:satOff val="50793"/>
            <a:lumOff val="-147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Gain visibility through end-to-end traceability</a:t>
          </a:r>
          <a:endParaRPr lang="en-GB" sz="1300" b="1" kern="1200">
            <a:latin typeface="Yu Gothic"/>
          </a:endParaRPr>
        </a:p>
      </dsp:txBody>
      <dsp:txXfrm>
        <a:off x="3201710" y="4694236"/>
        <a:ext cx="1938949" cy="1163369"/>
      </dsp:txXfrm>
    </dsp:sp>
    <dsp:sp modelId="{B817F17B-DC4A-4872-A648-5D29886CCBEF}">
      <dsp:nvSpPr>
        <dsp:cNvPr id="0" name=""/>
        <dsp:cNvSpPr/>
      </dsp:nvSpPr>
      <dsp:spPr>
        <a:xfrm>
          <a:off x="5334554" y="4694236"/>
          <a:ext cx="1938949" cy="1163369"/>
        </a:xfrm>
        <a:prstGeom prst="rect">
          <a:avLst/>
        </a:prstGeom>
        <a:solidFill>
          <a:schemeClr val="accent2">
            <a:hueOff val="-3903361"/>
            <a:satOff val="54700"/>
            <a:lumOff val="-1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Support independent, autonomous teams</a:t>
          </a:r>
          <a:endParaRPr lang="en-GB" sz="1300" b="1" kern="1200">
            <a:latin typeface="Yu Gothic"/>
          </a:endParaRPr>
        </a:p>
      </dsp:txBody>
      <dsp:txXfrm>
        <a:off x="5334554" y="4694236"/>
        <a:ext cx="1938949" cy="1163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A419-B591-40E9-BDFA-DE2DF0F1364A}">
      <dsp:nvSpPr>
        <dsp:cNvPr id="0" name=""/>
        <dsp:cNvSpPr/>
      </dsp:nvSpPr>
      <dsp:spPr>
        <a:xfrm>
          <a:off x="332391" y="1042"/>
          <a:ext cx="2399246" cy="1439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Start simply, scale as you grow</a:t>
          </a:r>
          <a:endParaRPr lang="en-US" sz="1700" kern="1200"/>
        </a:p>
      </dsp:txBody>
      <dsp:txXfrm>
        <a:off x="332391" y="1042"/>
        <a:ext cx="2399246" cy="1439547"/>
      </dsp:txXfrm>
    </dsp:sp>
    <dsp:sp modelId="{5D52F80D-C500-4088-964D-4E065FFA0ADE}">
      <dsp:nvSpPr>
        <dsp:cNvPr id="0" name=""/>
        <dsp:cNvSpPr/>
      </dsp:nvSpPr>
      <dsp:spPr>
        <a:xfrm>
          <a:off x="2971561" y="1042"/>
          <a:ext cx="2399246" cy="1439547"/>
        </a:xfrm>
        <a:prstGeom prst="rect">
          <a:avLst/>
        </a:prstGeom>
        <a:solidFill>
          <a:schemeClr val="accent2">
            <a:hueOff val="-390336"/>
            <a:satOff val="5470"/>
            <a:lumOff val="-1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Visual, interactive tools</a:t>
          </a:r>
          <a:endParaRPr lang="en-US" sz="1700" kern="1200"/>
        </a:p>
      </dsp:txBody>
      <dsp:txXfrm>
        <a:off x="2971561" y="1042"/>
        <a:ext cx="2399246" cy="1439547"/>
      </dsp:txXfrm>
    </dsp:sp>
    <dsp:sp modelId="{EF85D52F-5D68-4E00-A3F7-282E1A8EFFA7}">
      <dsp:nvSpPr>
        <dsp:cNvPr id="0" name=""/>
        <dsp:cNvSpPr/>
      </dsp:nvSpPr>
      <dsp:spPr>
        <a:xfrm>
          <a:off x="5610732" y="1042"/>
          <a:ext cx="2399246" cy="1439547"/>
        </a:xfrm>
        <a:prstGeom prst="rect">
          <a:avLst/>
        </a:prstGeom>
        <a:solidFill>
          <a:schemeClr val="accent2">
            <a:hueOff val="-780672"/>
            <a:satOff val="10940"/>
            <a:lumOff val="-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Easy to customize</a:t>
          </a:r>
          <a:endParaRPr lang="en-US" sz="1700" kern="1200"/>
        </a:p>
      </dsp:txBody>
      <dsp:txXfrm>
        <a:off x="5610732" y="1042"/>
        <a:ext cx="2399246" cy="1439547"/>
      </dsp:txXfrm>
    </dsp:sp>
    <dsp:sp modelId="{716C1BE8-04D8-4FF3-9664-B0FB5C1121A0}">
      <dsp:nvSpPr>
        <dsp:cNvPr id="0" name=""/>
        <dsp:cNvSpPr/>
      </dsp:nvSpPr>
      <dsp:spPr>
        <a:xfrm>
          <a:off x="332391" y="1680515"/>
          <a:ext cx="2399246" cy="1439547"/>
        </a:xfrm>
        <a:prstGeom prst="rect">
          <a:avLst/>
        </a:prstGeom>
        <a:solidFill>
          <a:schemeClr val="accent2">
            <a:hueOff val="-1171008"/>
            <a:satOff val="16410"/>
            <a:lumOff val="-4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Built-in social tools and communication</a:t>
          </a:r>
          <a:endParaRPr lang="en-US" sz="1700" kern="1200"/>
        </a:p>
      </dsp:txBody>
      <dsp:txXfrm>
        <a:off x="332391" y="1680515"/>
        <a:ext cx="2399246" cy="1439547"/>
      </dsp:txXfrm>
    </dsp:sp>
    <dsp:sp modelId="{BF034454-8101-4957-BDB7-8B0F27BA4F93}">
      <dsp:nvSpPr>
        <dsp:cNvPr id="0" name=""/>
        <dsp:cNvSpPr/>
      </dsp:nvSpPr>
      <dsp:spPr>
        <a:xfrm>
          <a:off x="2971561" y="1680515"/>
          <a:ext cx="2399246" cy="1439547"/>
        </a:xfrm>
        <a:prstGeom prst="rect">
          <a:avLst/>
        </a:prstGeom>
        <a:solidFill>
          <a:schemeClr val="accent2">
            <a:hueOff val="-1561344"/>
            <a:satOff val="21880"/>
            <a:lumOff val="-6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Capture information, generous cloud storage</a:t>
          </a:r>
          <a:endParaRPr lang="en-US" sz="1700" kern="1200"/>
        </a:p>
      </dsp:txBody>
      <dsp:txXfrm>
        <a:off x="2971561" y="1680515"/>
        <a:ext cx="2399246" cy="1439547"/>
      </dsp:txXfrm>
    </dsp:sp>
    <dsp:sp modelId="{82367D3F-B06B-4A3B-A778-3DC21E4DF00E}">
      <dsp:nvSpPr>
        <dsp:cNvPr id="0" name=""/>
        <dsp:cNvSpPr/>
      </dsp:nvSpPr>
      <dsp:spPr>
        <a:xfrm>
          <a:off x="5610732" y="1680515"/>
          <a:ext cx="2399246" cy="1439547"/>
        </a:xfrm>
        <a:prstGeom prst="rect">
          <a:avLst/>
        </a:prstGeom>
        <a:solidFill>
          <a:schemeClr val="accent2">
            <a:hueOff val="-1951680"/>
            <a:satOff val="27350"/>
            <a:lumOff val="-7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Quickly find what you need and get notified of changes</a:t>
          </a:r>
          <a:endParaRPr lang="en-US" sz="1700" kern="1200"/>
        </a:p>
      </dsp:txBody>
      <dsp:txXfrm>
        <a:off x="5610732" y="1680515"/>
        <a:ext cx="2399246" cy="1439547"/>
      </dsp:txXfrm>
    </dsp:sp>
    <dsp:sp modelId="{6AF9FCE1-E062-4F00-A61D-E8E82686ABFA}">
      <dsp:nvSpPr>
        <dsp:cNvPr id="0" name=""/>
        <dsp:cNvSpPr/>
      </dsp:nvSpPr>
      <dsp:spPr>
        <a:xfrm>
          <a:off x="332391" y="3359987"/>
          <a:ext cx="2399246" cy="1439547"/>
        </a:xfrm>
        <a:prstGeom prst="rect">
          <a:avLst/>
        </a:prstGeom>
        <a:solidFill>
          <a:schemeClr val="accent2">
            <a:hueOff val="-2342017"/>
            <a:satOff val="32820"/>
            <a:lumOff val="-9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Monitor status and progress with built-in dashboards and analytics</a:t>
          </a:r>
          <a:endParaRPr lang="en-US" sz="1700" kern="1200"/>
        </a:p>
      </dsp:txBody>
      <dsp:txXfrm>
        <a:off x="332391" y="3359987"/>
        <a:ext cx="2399246" cy="1439547"/>
      </dsp:txXfrm>
    </dsp:sp>
    <dsp:sp modelId="{6495430E-01B8-4A5A-BF28-5EEFBC5E2FA8}">
      <dsp:nvSpPr>
        <dsp:cNvPr id="0" name=""/>
        <dsp:cNvSpPr/>
      </dsp:nvSpPr>
      <dsp:spPr>
        <a:xfrm>
          <a:off x="2971561" y="3359987"/>
          <a:ext cx="2399246" cy="1439547"/>
        </a:xfrm>
        <a:prstGeom prst="rect">
          <a:avLst/>
        </a:prstGeom>
        <a:solidFill>
          <a:schemeClr val="accent2">
            <a:hueOff val="-2732353"/>
            <a:satOff val="38290"/>
            <a:lumOff val="-11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Office integration</a:t>
          </a:r>
          <a:endParaRPr lang="en-US" sz="1700" kern="1200"/>
        </a:p>
      </dsp:txBody>
      <dsp:txXfrm>
        <a:off x="2971561" y="3359987"/>
        <a:ext cx="2399246" cy="1439547"/>
      </dsp:txXfrm>
    </dsp:sp>
    <dsp:sp modelId="{4CFE5F35-F0FC-4DC0-80FA-555955D4320D}">
      <dsp:nvSpPr>
        <dsp:cNvPr id="0" name=""/>
        <dsp:cNvSpPr/>
      </dsp:nvSpPr>
      <dsp:spPr>
        <a:xfrm>
          <a:off x="5610732" y="3359987"/>
          <a:ext cx="2399246" cy="1439547"/>
        </a:xfrm>
        <a:prstGeom prst="rect">
          <a:avLst/>
        </a:prstGeom>
        <a:solidFill>
          <a:schemeClr val="accent2">
            <a:hueOff val="-3122689"/>
            <a:satOff val="43760"/>
            <a:lumOff val="-12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Extensions and extensibility</a:t>
          </a:r>
          <a:endParaRPr lang="en-US" sz="1700" kern="1200"/>
        </a:p>
      </dsp:txBody>
      <dsp:txXfrm>
        <a:off x="5610732" y="3359987"/>
        <a:ext cx="2399246" cy="1439547"/>
      </dsp:txXfrm>
    </dsp:sp>
    <dsp:sp modelId="{CC863134-6D34-4FCE-BB3B-68C61086756F}">
      <dsp:nvSpPr>
        <dsp:cNvPr id="0" name=""/>
        <dsp:cNvSpPr/>
      </dsp:nvSpPr>
      <dsp:spPr>
        <a:xfrm>
          <a:off x="1651976" y="5039459"/>
          <a:ext cx="2399246" cy="1439547"/>
        </a:xfrm>
        <a:prstGeom prst="rect">
          <a:avLst/>
        </a:prstGeom>
        <a:solidFill>
          <a:schemeClr val="accent2">
            <a:hueOff val="-3513025"/>
            <a:satOff val="49230"/>
            <a:lumOff val="-14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Updates via a mobile browser</a:t>
          </a:r>
          <a:endParaRPr lang="en-US" sz="1700" kern="1200"/>
        </a:p>
      </dsp:txBody>
      <dsp:txXfrm>
        <a:off x="1651976" y="5039459"/>
        <a:ext cx="2399246" cy="1439547"/>
      </dsp:txXfrm>
    </dsp:sp>
    <dsp:sp modelId="{11A5BA5E-6398-471A-8132-6639452203B2}">
      <dsp:nvSpPr>
        <dsp:cNvPr id="0" name=""/>
        <dsp:cNvSpPr/>
      </dsp:nvSpPr>
      <dsp:spPr>
        <a:xfrm>
          <a:off x="4291147" y="5039459"/>
          <a:ext cx="2399246" cy="1439547"/>
        </a:xfrm>
        <a:prstGeom prst="rect">
          <a:avLst/>
        </a:prstGeom>
        <a:solidFill>
          <a:schemeClr val="accent2">
            <a:hueOff val="-3903361"/>
            <a:satOff val="54700"/>
            <a:lumOff val="-1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Start for free</a:t>
          </a:r>
          <a:endParaRPr lang="en-US" sz="1700" kern="1200"/>
        </a:p>
      </dsp:txBody>
      <dsp:txXfrm>
        <a:off x="4291147" y="5039459"/>
        <a:ext cx="2399246" cy="1439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4139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50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9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204" y="1784604"/>
            <a:ext cx="10134600" cy="2798064"/>
          </a:xfrm>
        </p:spPr>
        <p:txBody>
          <a:bodyPr anchor="ctr">
            <a:normAutofit/>
          </a:bodyPr>
          <a:lstStyle/>
          <a:p>
            <a:pPr algn="l"/>
            <a:r>
              <a:rPr lang="en-GB" sz="8000">
                <a:cs typeface="Calibri Light"/>
              </a:rPr>
              <a:t>What &amp; Why</a:t>
            </a:r>
            <a:r>
              <a:rPr lang="en-GB" sz="8000" b="1">
                <a:cs typeface="Calibri Light"/>
              </a:rPr>
              <a:t> Azure Boards?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7215"/>
            <a:ext cx="2435796" cy="5337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4200" spc="-50"/>
              <a:t>What is </a:t>
            </a:r>
            <a:r>
              <a:rPr lang="en-US" sz="4200" kern="1200" spc="-50" baseline="0">
                <a:latin typeface="+mj-lt"/>
                <a:ea typeface="+mj-ea"/>
                <a:cs typeface="+mj-cs"/>
              </a:rPr>
              <a:t>Azure Boards?</a:t>
            </a:r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F0176155-10F0-3A2A-34D6-D77265677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2529"/>
              </p:ext>
            </p:extLst>
          </p:nvPr>
        </p:nvGraphicFramePr>
        <p:xfrm>
          <a:off x="3054098" y="-3049"/>
          <a:ext cx="8342370" cy="648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4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7215"/>
            <a:ext cx="2435796" cy="5337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use Azure Boards?</a:t>
            </a:r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F0176155-10F0-3A2A-34D6-D772656772BB}"/>
              </a:ext>
            </a:extLst>
          </p:cNvPr>
          <p:cNvGraphicFramePr/>
          <p:nvPr/>
        </p:nvGraphicFramePr>
        <p:xfrm>
          <a:off x="3054098" y="-3049"/>
          <a:ext cx="8342370" cy="648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1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PrismaticVTI</vt:lpstr>
      <vt:lpstr>What &amp; Why Azure Boards?</vt:lpstr>
      <vt:lpstr>What is Azure Boards?</vt:lpstr>
      <vt:lpstr>Why use Azure Boards?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2022-12-05T09:30:45Z</dcterms:created>
  <dcterms:modified xsi:type="dcterms:W3CDTF">2022-12-05T14:18:07Z</dcterms:modified>
</cp:coreProperties>
</file>