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9" autoAdjust="0"/>
  </p:normalViewPr>
  <p:slideViewPr>
    <p:cSldViewPr>
      <p:cViewPr>
        <p:scale>
          <a:sx n="100" d="100"/>
          <a:sy n="100" d="100"/>
        </p:scale>
        <p:origin x="-606" y="-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642-FB66-4BB4-8F82-926B136EC14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8942-1F2B-4CF5-825E-597378B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642-FB66-4BB4-8F82-926B136EC14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8942-1F2B-4CF5-825E-597378B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3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642-FB66-4BB4-8F82-926B136EC14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8942-1F2B-4CF5-825E-597378B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642-FB66-4BB4-8F82-926B136EC14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8942-1F2B-4CF5-825E-597378B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8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642-FB66-4BB4-8F82-926B136EC14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8942-1F2B-4CF5-825E-597378B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642-FB66-4BB4-8F82-926B136EC14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8942-1F2B-4CF5-825E-597378B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9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236" indent="0">
              <a:buNone/>
              <a:defRPr sz="2000" b="1"/>
            </a:lvl2pPr>
            <a:lvl3pPr marL="914474" indent="0">
              <a:buNone/>
              <a:defRPr sz="1800" b="1"/>
            </a:lvl3pPr>
            <a:lvl4pPr marL="1371710" indent="0">
              <a:buNone/>
              <a:defRPr sz="1600" b="1"/>
            </a:lvl4pPr>
            <a:lvl5pPr marL="1828946" indent="0">
              <a:buNone/>
              <a:defRPr sz="1600" b="1"/>
            </a:lvl5pPr>
            <a:lvl6pPr marL="2286184" indent="0">
              <a:buNone/>
              <a:defRPr sz="1600" b="1"/>
            </a:lvl6pPr>
            <a:lvl7pPr marL="2743420" indent="0">
              <a:buNone/>
              <a:defRPr sz="1600" b="1"/>
            </a:lvl7pPr>
            <a:lvl8pPr marL="3200656" indent="0">
              <a:buNone/>
              <a:defRPr sz="1600" b="1"/>
            </a:lvl8pPr>
            <a:lvl9pPr marL="36578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236" indent="0">
              <a:buNone/>
              <a:defRPr sz="2000" b="1"/>
            </a:lvl2pPr>
            <a:lvl3pPr marL="914474" indent="0">
              <a:buNone/>
              <a:defRPr sz="1800" b="1"/>
            </a:lvl3pPr>
            <a:lvl4pPr marL="1371710" indent="0">
              <a:buNone/>
              <a:defRPr sz="1600" b="1"/>
            </a:lvl4pPr>
            <a:lvl5pPr marL="1828946" indent="0">
              <a:buNone/>
              <a:defRPr sz="1600" b="1"/>
            </a:lvl5pPr>
            <a:lvl6pPr marL="2286184" indent="0">
              <a:buNone/>
              <a:defRPr sz="1600" b="1"/>
            </a:lvl6pPr>
            <a:lvl7pPr marL="2743420" indent="0">
              <a:buNone/>
              <a:defRPr sz="1600" b="1"/>
            </a:lvl7pPr>
            <a:lvl8pPr marL="3200656" indent="0">
              <a:buNone/>
              <a:defRPr sz="1600" b="1"/>
            </a:lvl8pPr>
            <a:lvl9pPr marL="36578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642-FB66-4BB4-8F82-926B136EC14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8942-1F2B-4CF5-825E-597378B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642-FB66-4BB4-8F82-926B136EC14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8942-1F2B-4CF5-825E-597378B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5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642-FB66-4BB4-8F82-926B136EC14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8942-1F2B-4CF5-825E-597378B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36" indent="0">
              <a:buNone/>
              <a:defRPr sz="1201"/>
            </a:lvl2pPr>
            <a:lvl3pPr marL="914474" indent="0">
              <a:buNone/>
              <a:defRPr sz="1001"/>
            </a:lvl3pPr>
            <a:lvl4pPr marL="1371710" indent="0">
              <a:buNone/>
              <a:defRPr sz="900"/>
            </a:lvl4pPr>
            <a:lvl5pPr marL="1828946" indent="0">
              <a:buNone/>
              <a:defRPr sz="900"/>
            </a:lvl5pPr>
            <a:lvl6pPr marL="2286184" indent="0">
              <a:buNone/>
              <a:defRPr sz="900"/>
            </a:lvl6pPr>
            <a:lvl7pPr marL="2743420" indent="0">
              <a:buNone/>
              <a:defRPr sz="900"/>
            </a:lvl7pPr>
            <a:lvl8pPr marL="3200656" indent="0">
              <a:buNone/>
              <a:defRPr sz="900"/>
            </a:lvl8pPr>
            <a:lvl9pPr marL="36578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642-FB66-4BB4-8F82-926B136EC14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8942-1F2B-4CF5-825E-597378B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36" indent="0">
              <a:buNone/>
              <a:defRPr sz="2801"/>
            </a:lvl2pPr>
            <a:lvl3pPr marL="914474" indent="0">
              <a:buNone/>
              <a:defRPr sz="2399"/>
            </a:lvl3pPr>
            <a:lvl4pPr marL="1371710" indent="0">
              <a:buNone/>
              <a:defRPr sz="2000"/>
            </a:lvl4pPr>
            <a:lvl5pPr marL="1828946" indent="0">
              <a:buNone/>
              <a:defRPr sz="2000"/>
            </a:lvl5pPr>
            <a:lvl6pPr marL="2286184" indent="0">
              <a:buNone/>
              <a:defRPr sz="2000"/>
            </a:lvl6pPr>
            <a:lvl7pPr marL="2743420" indent="0">
              <a:buNone/>
              <a:defRPr sz="2000"/>
            </a:lvl7pPr>
            <a:lvl8pPr marL="3200656" indent="0">
              <a:buNone/>
              <a:defRPr sz="2000"/>
            </a:lvl8pPr>
            <a:lvl9pPr marL="365789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36" indent="0">
              <a:buNone/>
              <a:defRPr sz="1201"/>
            </a:lvl2pPr>
            <a:lvl3pPr marL="914474" indent="0">
              <a:buNone/>
              <a:defRPr sz="1001"/>
            </a:lvl3pPr>
            <a:lvl4pPr marL="1371710" indent="0">
              <a:buNone/>
              <a:defRPr sz="900"/>
            </a:lvl4pPr>
            <a:lvl5pPr marL="1828946" indent="0">
              <a:buNone/>
              <a:defRPr sz="900"/>
            </a:lvl5pPr>
            <a:lvl6pPr marL="2286184" indent="0">
              <a:buNone/>
              <a:defRPr sz="900"/>
            </a:lvl6pPr>
            <a:lvl7pPr marL="2743420" indent="0">
              <a:buNone/>
              <a:defRPr sz="900"/>
            </a:lvl7pPr>
            <a:lvl8pPr marL="3200656" indent="0">
              <a:buNone/>
              <a:defRPr sz="900"/>
            </a:lvl8pPr>
            <a:lvl9pPr marL="36578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642-FB66-4BB4-8F82-926B136EC14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8942-1F2B-4CF5-825E-597378B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3642-FB66-4BB4-8F82-926B136EC14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B8942-1F2B-4CF5-825E-597378B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4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7" indent="-342927" algn="l" defTabSz="91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9" indent="-285773" algn="l" defTabSz="914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2" indent="-228618" algn="l" defTabSz="91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8" indent="-228618" algn="l" defTabSz="914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4" indent="-228618" algn="l" defTabSz="914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2" indent="-228618" algn="l" defTabSz="91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8" indent="-228618" algn="l" defTabSz="91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4" indent="-228618" algn="l" defTabSz="91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1" indent="-228618" algn="l" defTabSz="91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6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4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0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6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4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0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6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3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291"/>
          <p:cNvGrpSpPr/>
          <p:nvPr/>
        </p:nvGrpSpPr>
        <p:grpSpPr>
          <a:xfrm>
            <a:off x="2460101" y="3005919"/>
            <a:ext cx="658368" cy="748297"/>
            <a:chOff x="3429000" y="3797300"/>
            <a:chExt cx="731520" cy="899227"/>
          </a:xfrm>
        </p:grpSpPr>
        <p:pic>
          <p:nvPicPr>
            <p:cNvPr id="293" name="Picture 292" descr="Client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3526057" y="4400490"/>
              <a:ext cx="527566" cy="296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/>
                <a:t>Users</a:t>
              </a: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2517634" y="4114799"/>
            <a:ext cx="678327" cy="731521"/>
            <a:chOff x="3048000" y="2209800"/>
            <a:chExt cx="753697" cy="731520"/>
          </a:xfrm>
        </p:grpSpPr>
        <p:pic>
          <p:nvPicPr>
            <p:cNvPr id="299" name="Picture 298" descr="Interne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2209800"/>
              <a:ext cx="731520" cy="731520"/>
            </a:xfrm>
            <a:prstGeom prst="rect">
              <a:avLst/>
            </a:prstGeom>
          </p:spPr>
        </p:pic>
        <p:sp>
          <p:nvSpPr>
            <p:cNvPr id="300" name="TextBox 299"/>
            <p:cNvSpPr txBox="1"/>
            <p:nvPr/>
          </p:nvSpPr>
          <p:spPr>
            <a:xfrm>
              <a:off x="3122736" y="2514599"/>
              <a:ext cx="678961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Internet</a:t>
              </a:r>
              <a:endParaRPr lang="en-US" sz="1001" dirty="0"/>
            </a:p>
          </p:txBody>
        </p:sp>
      </p:grpSp>
      <p:cxnSp>
        <p:nvCxnSpPr>
          <p:cNvPr id="318" name="Straight Connector 317"/>
          <p:cNvCxnSpPr/>
          <p:nvPr/>
        </p:nvCxnSpPr>
        <p:spPr>
          <a:xfrm>
            <a:off x="10354295" y="3962398"/>
            <a:ext cx="7619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0166043" y="3598958"/>
            <a:ext cx="89979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1" b="1" dirty="0"/>
              <a:t>Reference :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10201894" y="3944779"/>
            <a:ext cx="1314784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User/SSH Access Path</a:t>
            </a:r>
          </a:p>
        </p:txBody>
      </p:sp>
      <p:cxnSp>
        <p:nvCxnSpPr>
          <p:cNvPr id="321" name="Straight Connector 320"/>
          <p:cNvCxnSpPr/>
          <p:nvPr/>
        </p:nvCxnSpPr>
        <p:spPr>
          <a:xfrm>
            <a:off x="10354295" y="4267198"/>
            <a:ext cx="76199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10201894" y="4249579"/>
            <a:ext cx="138050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WordPress access Path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0201895" y="4554378"/>
            <a:ext cx="1205779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err="1"/>
              <a:t>Ansible</a:t>
            </a:r>
            <a:r>
              <a:rPr lang="en-US" sz="1001" dirty="0"/>
              <a:t> Access Path</a:t>
            </a:r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10354295" y="4554378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/>
          <p:cNvGrpSpPr/>
          <p:nvPr/>
        </p:nvGrpSpPr>
        <p:grpSpPr>
          <a:xfrm>
            <a:off x="2461393" y="1988617"/>
            <a:ext cx="658368" cy="799726"/>
            <a:chOff x="3429000" y="3797300"/>
            <a:chExt cx="731520" cy="871714"/>
          </a:xfrm>
        </p:grpSpPr>
        <p:pic>
          <p:nvPicPr>
            <p:cNvPr id="326" name="Picture 325" descr="Client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327" name="TextBox 326"/>
            <p:cNvSpPr txBox="1"/>
            <p:nvPr/>
          </p:nvSpPr>
          <p:spPr>
            <a:xfrm>
              <a:off x="3476181" y="4400490"/>
              <a:ext cx="627308" cy="268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 err="1"/>
                <a:t>Ansible</a:t>
              </a:r>
              <a:endParaRPr lang="en-US" sz="1001" dirty="0"/>
            </a:p>
          </p:txBody>
        </p:sp>
      </p:grpSp>
      <p:sp>
        <p:nvSpPr>
          <p:cNvPr id="331" name="TextBox 330"/>
          <p:cNvSpPr txBox="1"/>
          <p:nvPr/>
        </p:nvSpPr>
        <p:spPr>
          <a:xfrm>
            <a:off x="10210801" y="4876799"/>
            <a:ext cx="994183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Code Flow Path</a:t>
            </a:r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10363202" y="4876799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33" name="Picture 2" descr="https://siliconangle.com/files/2013/05/git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0" y="4144778"/>
            <a:ext cx="674986" cy="67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4" name="Straight Arrow Connector 333"/>
          <p:cNvCxnSpPr>
            <a:stCxn id="333" idx="3"/>
            <a:endCxn id="299" idx="1"/>
          </p:cNvCxnSpPr>
          <p:nvPr/>
        </p:nvCxnSpPr>
        <p:spPr>
          <a:xfrm flipV="1">
            <a:off x="1748496" y="4480559"/>
            <a:ext cx="769136" cy="17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5" name="Straight Connector 27"/>
          <p:cNvCxnSpPr>
            <a:stCxn id="326" idx="1"/>
            <a:endCxn id="299" idx="1"/>
          </p:cNvCxnSpPr>
          <p:nvPr/>
        </p:nvCxnSpPr>
        <p:spPr>
          <a:xfrm rot="10800000" flipH="1" flipV="1">
            <a:off x="2461392" y="2324171"/>
            <a:ext cx="56241" cy="2156386"/>
          </a:xfrm>
          <a:prstGeom prst="curvedConnector3">
            <a:avLst>
              <a:gd name="adj1" fmla="val -40646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293" idx="0"/>
            <a:endCxn id="327" idx="2"/>
          </p:cNvCxnSpPr>
          <p:nvPr/>
        </p:nvCxnSpPr>
        <p:spPr>
          <a:xfrm flipH="1" flipV="1">
            <a:off x="2786145" y="2788343"/>
            <a:ext cx="3140" cy="21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436093" y="262748"/>
            <a:ext cx="780066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</a:t>
            </a:r>
            <a:r>
              <a:rPr 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Ansible</a:t>
            </a:r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AWS account and code in place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7" name="Rounded Rectangle 336"/>
          <p:cNvSpPr/>
          <p:nvPr/>
        </p:nvSpPr>
        <p:spPr>
          <a:xfrm>
            <a:off x="4059249" y="1828799"/>
            <a:ext cx="5984637" cy="322542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38" name="Picture 337" descr="AWS-Clou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01" y="1676398"/>
            <a:ext cx="653486" cy="6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0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ounded Rectangle 289"/>
          <p:cNvSpPr/>
          <p:nvPr/>
        </p:nvSpPr>
        <p:spPr>
          <a:xfrm>
            <a:off x="4059248" y="1828799"/>
            <a:ext cx="5988905" cy="322542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91" name="Picture 290" descr="AWS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01" y="1676398"/>
            <a:ext cx="653486" cy="624438"/>
          </a:xfrm>
          <a:prstGeom prst="rect">
            <a:avLst/>
          </a:prstGeom>
        </p:spPr>
      </p:pic>
      <p:grpSp>
        <p:nvGrpSpPr>
          <p:cNvPr id="292" name="Group 291"/>
          <p:cNvGrpSpPr/>
          <p:nvPr/>
        </p:nvGrpSpPr>
        <p:grpSpPr>
          <a:xfrm>
            <a:off x="2460101" y="3005919"/>
            <a:ext cx="658368" cy="748297"/>
            <a:chOff x="3429000" y="3797300"/>
            <a:chExt cx="731520" cy="899227"/>
          </a:xfrm>
        </p:grpSpPr>
        <p:pic>
          <p:nvPicPr>
            <p:cNvPr id="293" name="Picture 292" descr="Clien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3526057" y="4400490"/>
              <a:ext cx="527566" cy="296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/>
                <a:t>Users</a:t>
              </a:r>
            </a:p>
          </p:txBody>
        </p:sp>
      </p:grpSp>
      <p:sp>
        <p:nvSpPr>
          <p:cNvPr id="297" name="TextBox 296"/>
          <p:cNvSpPr txBox="1"/>
          <p:nvPr/>
        </p:nvSpPr>
        <p:spPr>
          <a:xfrm>
            <a:off x="6355116" y="5183575"/>
            <a:ext cx="43152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AWS</a:t>
            </a:r>
          </a:p>
        </p:txBody>
      </p:sp>
      <p:grpSp>
        <p:nvGrpSpPr>
          <p:cNvPr id="298" name="Group 297"/>
          <p:cNvGrpSpPr/>
          <p:nvPr/>
        </p:nvGrpSpPr>
        <p:grpSpPr>
          <a:xfrm>
            <a:off x="2517634" y="4114799"/>
            <a:ext cx="678327" cy="731521"/>
            <a:chOff x="3048000" y="2209800"/>
            <a:chExt cx="753697" cy="731520"/>
          </a:xfrm>
        </p:grpSpPr>
        <p:pic>
          <p:nvPicPr>
            <p:cNvPr id="299" name="Picture 298" descr="Inter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2209800"/>
              <a:ext cx="731520" cy="731520"/>
            </a:xfrm>
            <a:prstGeom prst="rect">
              <a:avLst/>
            </a:prstGeom>
          </p:spPr>
        </p:pic>
        <p:sp>
          <p:nvSpPr>
            <p:cNvPr id="300" name="TextBox 299"/>
            <p:cNvSpPr txBox="1"/>
            <p:nvPr/>
          </p:nvSpPr>
          <p:spPr>
            <a:xfrm>
              <a:off x="3122736" y="2514599"/>
              <a:ext cx="678961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Internet</a:t>
              </a:r>
              <a:endParaRPr lang="en-US" sz="1001" dirty="0"/>
            </a:p>
          </p:txBody>
        </p:sp>
      </p:grpSp>
      <p:cxnSp>
        <p:nvCxnSpPr>
          <p:cNvPr id="318" name="Straight Connector 317"/>
          <p:cNvCxnSpPr/>
          <p:nvPr/>
        </p:nvCxnSpPr>
        <p:spPr>
          <a:xfrm>
            <a:off x="10354295" y="3962398"/>
            <a:ext cx="7619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0166043" y="3598958"/>
            <a:ext cx="89979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1" b="1" dirty="0"/>
              <a:t>Reference :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10201894" y="3944779"/>
            <a:ext cx="1314784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User/SSH Access Path</a:t>
            </a:r>
          </a:p>
        </p:txBody>
      </p:sp>
      <p:cxnSp>
        <p:nvCxnSpPr>
          <p:cNvPr id="321" name="Straight Connector 320"/>
          <p:cNvCxnSpPr/>
          <p:nvPr/>
        </p:nvCxnSpPr>
        <p:spPr>
          <a:xfrm>
            <a:off x="10354295" y="4267198"/>
            <a:ext cx="76199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10201894" y="4249579"/>
            <a:ext cx="138050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WordPress access Path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0201895" y="4554378"/>
            <a:ext cx="1205779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err="1"/>
              <a:t>Ansible</a:t>
            </a:r>
            <a:r>
              <a:rPr lang="en-US" sz="1001" dirty="0"/>
              <a:t> Access Path</a:t>
            </a:r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10354295" y="4554378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/>
          <p:cNvGrpSpPr/>
          <p:nvPr/>
        </p:nvGrpSpPr>
        <p:grpSpPr>
          <a:xfrm>
            <a:off x="2461393" y="1988617"/>
            <a:ext cx="658368" cy="799726"/>
            <a:chOff x="3429000" y="3797300"/>
            <a:chExt cx="731520" cy="871714"/>
          </a:xfrm>
        </p:grpSpPr>
        <p:pic>
          <p:nvPicPr>
            <p:cNvPr id="326" name="Picture 325" descr="Clien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327" name="TextBox 326"/>
            <p:cNvSpPr txBox="1"/>
            <p:nvPr/>
          </p:nvSpPr>
          <p:spPr>
            <a:xfrm>
              <a:off x="3476181" y="4400490"/>
              <a:ext cx="627308" cy="268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 err="1"/>
                <a:t>Ansible</a:t>
              </a:r>
              <a:endParaRPr lang="en-US" sz="1001" dirty="0"/>
            </a:p>
          </p:txBody>
        </p:sp>
      </p:grpSp>
      <p:sp>
        <p:nvSpPr>
          <p:cNvPr id="331" name="TextBox 330"/>
          <p:cNvSpPr txBox="1"/>
          <p:nvPr/>
        </p:nvSpPr>
        <p:spPr>
          <a:xfrm>
            <a:off x="10210801" y="4876799"/>
            <a:ext cx="994183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Code Flow Path</a:t>
            </a:r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10363202" y="4876799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33" name="Picture 2" descr="https://siliconangle.com/files/2013/05/git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0" y="4144778"/>
            <a:ext cx="674986" cy="67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4" name="Straight Arrow Connector 333"/>
          <p:cNvCxnSpPr>
            <a:stCxn id="333" idx="3"/>
            <a:endCxn id="299" idx="1"/>
          </p:cNvCxnSpPr>
          <p:nvPr/>
        </p:nvCxnSpPr>
        <p:spPr>
          <a:xfrm flipV="1">
            <a:off x="1748496" y="4480559"/>
            <a:ext cx="769136" cy="17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5" name="Straight Connector 27"/>
          <p:cNvCxnSpPr>
            <a:stCxn id="326" idx="1"/>
            <a:endCxn id="299" idx="1"/>
          </p:cNvCxnSpPr>
          <p:nvPr/>
        </p:nvCxnSpPr>
        <p:spPr>
          <a:xfrm rot="10800000" flipH="1" flipV="1">
            <a:off x="2461392" y="2324171"/>
            <a:ext cx="56241" cy="2156386"/>
          </a:xfrm>
          <a:prstGeom prst="curvedConnector3">
            <a:avLst>
              <a:gd name="adj1" fmla="val -40646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293" idx="0"/>
            <a:endCxn id="327" idx="2"/>
          </p:cNvCxnSpPr>
          <p:nvPr/>
        </p:nvCxnSpPr>
        <p:spPr>
          <a:xfrm flipH="1" flipV="1">
            <a:off x="2786145" y="2788343"/>
            <a:ext cx="3140" cy="21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94057" y="3111838"/>
            <a:ext cx="39946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smtClean="0"/>
              <a:t>IAM</a:t>
            </a:r>
            <a:endParaRPr lang="en-US" sz="1001" dirty="0"/>
          </a:p>
        </p:txBody>
      </p:sp>
      <p:pic>
        <p:nvPicPr>
          <p:cNvPr id="53" name="Picture 2" descr="https://cdn.edureka.co/blog/wp-content/uploads/2016/11/i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75653"/>
            <a:ext cx="596369" cy="5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11" y="3578202"/>
            <a:ext cx="455105" cy="58513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998635" y="4173251"/>
            <a:ext cx="57419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err="1" smtClean="0"/>
              <a:t>KeyPair</a:t>
            </a:r>
            <a:endParaRPr lang="en-US" sz="1001" dirty="0"/>
          </a:p>
        </p:txBody>
      </p:sp>
      <p:sp>
        <p:nvSpPr>
          <p:cNvPr id="56" name="Rectangle 55"/>
          <p:cNvSpPr/>
          <p:nvPr/>
        </p:nvSpPr>
        <p:spPr>
          <a:xfrm>
            <a:off x="2585181" y="262748"/>
            <a:ext cx="750250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Preparation – Create IAM user and EC2 </a:t>
            </a:r>
            <a:r>
              <a:rPr 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Keypair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08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4953000" y="2133600"/>
            <a:ext cx="3272159" cy="236536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88" name="Picture 287" descr="VPC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60" y="1904999"/>
            <a:ext cx="655220" cy="618458"/>
          </a:xfrm>
          <a:prstGeom prst="rect">
            <a:avLst/>
          </a:prstGeom>
        </p:spPr>
      </p:pic>
      <p:sp>
        <p:nvSpPr>
          <p:cNvPr id="289" name="Rounded Rectangle 288"/>
          <p:cNvSpPr/>
          <p:nvPr/>
        </p:nvSpPr>
        <p:spPr>
          <a:xfrm>
            <a:off x="4493953" y="1988618"/>
            <a:ext cx="4188407" cy="275934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4059248" y="1828799"/>
            <a:ext cx="5988905" cy="322542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91" name="Picture 290" descr="AWS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01" y="1676398"/>
            <a:ext cx="653486" cy="624438"/>
          </a:xfrm>
          <a:prstGeom prst="rect">
            <a:avLst/>
          </a:prstGeom>
        </p:spPr>
      </p:pic>
      <p:grpSp>
        <p:nvGrpSpPr>
          <p:cNvPr id="292" name="Group 291"/>
          <p:cNvGrpSpPr/>
          <p:nvPr/>
        </p:nvGrpSpPr>
        <p:grpSpPr>
          <a:xfrm>
            <a:off x="2460101" y="3005919"/>
            <a:ext cx="658368" cy="748297"/>
            <a:chOff x="3429000" y="3797300"/>
            <a:chExt cx="731520" cy="899227"/>
          </a:xfrm>
        </p:grpSpPr>
        <p:pic>
          <p:nvPicPr>
            <p:cNvPr id="293" name="Picture 292" descr="Clien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3526057" y="4400490"/>
              <a:ext cx="527566" cy="296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/>
                <a:t>Users</a:t>
              </a:r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6032502" y="4808007"/>
            <a:ext cx="119295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Region (US-EAST-2)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6355116" y="5183575"/>
            <a:ext cx="43152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AWS</a:t>
            </a:r>
          </a:p>
        </p:txBody>
      </p:sp>
      <p:grpSp>
        <p:nvGrpSpPr>
          <p:cNvPr id="298" name="Group 297"/>
          <p:cNvGrpSpPr/>
          <p:nvPr/>
        </p:nvGrpSpPr>
        <p:grpSpPr>
          <a:xfrm>
            <a:off x="2517634" y="4114799"/>
            <a:ext cx="678327" cy="731521"/>
            <a:chOff x="3048000" y="2209800"/>
            <a:chExt cx="753697" cy="731520"/>
          </a:xfrm>
        </p:grpSpPr>
        <p:pic>
          <p:nvPicPr>
            <p:cNvPr id="299" name="Picture 298" descr="Internet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2209800"/>
              <a:ext cx="731520" cy="731520"/>
            </a:xfrm>
            <a:prstGeom prst="rect">
              <a:avLst/>
            </a:prstGeom>
          </p:spPr>
        </p:pic>
        <p:sp>
          <p:nvSpPr>
            <p:cNvPr id="300" name="TextBox 299"/>
            <p:cNvSpPr txBox="1"/>
            <p:nvPr/>
          </p:nvSpPr>
          <p:spPr>
            <a:xfrm>
              <a:off x="3122736" y="2514599"/>
              <a:ext cx="678961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Internet</a:t>
              </a:r>
              <a:endParaRPr lang="en-US" sz="1001" dirty="0"/>
            </a:p>
          </p:txBody>
        </p:sp>
      </p:grpSp>
      <p:sp>
        <p:nvSpPr>
          <p:cNvPr id="301" name="TextBox 300"/>
          <p:cNvSpPr txBox="1"/>
          <p:nvPr/>
        </p:nvSpPr>
        <p:spPr>
          <a:xfrm>
            <a:off x="6375153" y="4501742"/>
            <a:ext cx="391454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VPC</a:t>
            </a:r>
          </a:p>
        </p:txBody>
      </p:sp>
      <p:grpSp>
        <p:nvGrpSpPr>
          <p:cNvPr id="302" name="Group 301"/>
          <p:cNvGrpSpPr/>
          <p:nvPr/>
        </p:nvGrpSpPr>
        <p:grpSpPr>
          <a:xfrm>
            <a:off x="5481959" y="2286000"/>
            <a:ext cx="2297223" cy="2213098"/>
            <a:chOff x="5093732" y="609600"/>
            <a:chExt cx="2297223" cy="2213098"/>
          </a:xfrm>
        </p:grpSpPr>
        <p:sp>
          <p:nvSpPr>
            <p:cNvPr id="303" name="Rounded Rectangle 302"/>
            <p:cNvSpPr/>
            <p:nvPr/>
          </p:nvSpPr>
          <p:spPr>
            <a:xfrm>
              <a:off x="5502139" y="713344"/>
              <a:ext cx="1386167" cy="157265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304" name="Picture 30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4997" y="609600"/>
              <a:ext cx="194287" cy="207491"/>
            </a:xfrm>
            <a:prstGeom prst="rect">
              <a:avLst/>
            </a:prstGeom>
          </p:spPr>
        </p:pic>
        <p:sp>
          <p:nvSpPr>
            <p:cNvPr id="305" name="TextBox 304"/>
            <p:cNvSpPr txBox="1"/>
            <p:nvPr/>
          </p:nvSpPr>
          <p:spPr>
            <a:xfrm>
              <a:off x="5720829" y="2286000"/>
              <a:ext cx="894797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Public Subnet</a:t>
              </a:r>
              <a:endParaRPr lang="en-US" sz="1001" dirty="0"/>
            </a:p>
          </p:txBody>
        </p:sp>
        <p:grpSp>
          <p:nvGrpSpPr>
            <p:cNvPr id="306" name="Group 21"/>
            <p:cNvGrpSpPr>
              <a:grpSpLocks/>
            </p:cNvGrpSpPr>
            <p:nvPr/>
          </p:nvGrpSpPr>
          <p:grpSpPr bwMode="auto">
            <a:xfrm>
              <a:off x="5661763" y="849955"/>
              <a:ext cx="1084530" cy="1145059"/>
              <a:chOff x="545458" y="4783771"/>
              <a:chExt cx="2293787" cy="1733798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14" name="Rounded Rectangle 31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5836170" y="1084984"/>
              <a:ext cx="717030" cy="708399"/>
              <a:chOff x="4210469" y="2643426"/>
              <a:chExt cx="756794" cy="752969"/>
            </a:xfrm>
          </p:grpSpPr>
          <p:pic>
            <p:nvPicPr>
              <p:cNvPr id="311" name="Picture 3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5999" y="2660571"/>
                <a:ext cx="615311" cy="735278"/>
              </a:xfrm>
              <a:prstGeom prst="rect">
                <a:avLst/>
              </a:prstGeom>
            </p:spPr>
          </p:pic>
          <p:sp>
            <p:nvSpPr>
              <p:cNvPr id="312" name="TextBox 311"/>
              <p:cNvSpPr txBox="1"/>
              <p:nvPr/>
            </p:nvSpPr>
            <p:spPr>
              <a:xfrm>
                <a:off x="4210469" y="2643426"/>
                <a:ext cx="756794" cy="752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1" b="1" dirty="0" err="1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WebServer</a:t>
                </a:r>
                <a:r>
                  <a:rPr lang="en-US" sz="1001" b="1" dirty="0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 </a:t>
                </a:r>
              </a:p>
              <a:p>
                <a:pPr algn="ctr"/>
                <a:endParaRPr lang="en-US" sz="1001" b="1" dirty="0">
                  <a:solidFill>
                    <a:schemeClr val="bg1"/>
                  </a:solidFill>
                  <a:latin typeface="Helvetica Neue"/>
                  <a:cs typeface="Helvetica Neue"/>
                </a:endParaRPr>
              </a:p>
              <a:p>
                <a:pPr algn="ctr"/>
                <a:endParaRPr lang="en-US" sz="1001" b="1" dirty="0">
                  <a:solidFill>
                    <a:schemeClr val="bg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308" name="Rounded Rectangle 307"/>
            <p:cNvSpPr/>
            <p:nvPr/>
          </p:nvSpPr>
          <p:spPr>
            <a:xfrm>
              <a:off x="5093732" y="624439"/>
              <a:ext cx="2297223" cy="1907782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616634" y="2576349"/>
              <a:ext cx="1132041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Availability Zone 1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786172" y="1948021"/>
              <a:ext cx="962123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Security Group</a:t>
              </a:r>
            </a:p>
          </p:txBody>
        </p:sp>
      </p:grpSp>
      <p:pic>
        <p:nvPicPr>
          <p:cNvPr id="315" name="Picture 314" descr="VPC-Internet-Gatewa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59" y="2895603"/>
            <a:ext cx="466085" cy="466085"/>
          </a:xfrm>
          <a:prstGeom prst="rect">
            <a:avLst/>
          </a:prstGeom>
        </p:spPr>
      </p:pic>
      <p:cxnSp>
        <p:nvCxnSpPr>
          <p:cNvPr id="318" name="Straight Connector 317"/>
          <p:cNvCxnSpPr/>
          <p:nvPr/>
        </p:nvCxnSpPr>
        <p:spPr>
          <a:xfrm>
            <a:off x="10354295" y="3962398"/>
            <a:ext cx="7619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0166043" y="3598958"/>
            <a:ext cx="89979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1" b="1" dirty="0"/>
              <a:t>Reference :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10201894" y="3944779"/>
            <a:ext cx="1314784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User/SSH Access Path</a:t>
            </a:r>
          </a:p>
        </p:txBody>
      </p:sp>
      <p:cxnSp>
        <p:nvCxnSpPr>
          <p:cNvPr id="321" name="Straight Connector 320"/>
          <p:cNvCxnSpPr/>
          <p:nvPr/>
        </p:nvCxnSpPr>
        <p:spPr>
          <a:xfrm>
            <a:off x="10354295" y="4267198"/>
            <a:ext cx="76199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10201894" y="4249579"/>
            <a:ext cx="138050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WordPress access Path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0201895" y="4554378"/>
            <a:ext cx="1205779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err="1"/>
              <a:t>Ansible</a:t>
            </a:r>
            <a:r>
              <a:rPr lang="en-US" sz="1001" dirty="0"/>
              <a:t> Access Path</a:t>
            </a:r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10354295" y="4554378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/>
          <p:cNvGrpSpPr/>
          <p:nvPr/>
        </p:nvGrpSpPr>
        <p:grpSpPr>
          <a:xfrm>
            <a:off x="2461393" y="1988617"/>
            <a:ext cx="658368" cy="799726"/>
            <a:chOff x="3429000" y="3797300"/>
            <a:chExt cx="731520" cy="871714"/>
          </a:xfrm>
        </p:grpSpPr>
        <p:pic>
          <p:nvPicPr>
            <p:cNvPr id="326" name="Picture 325" descr="Clien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327" name="TextBox 326"/>
            <p:cNvSpPr txBox="1"/>
            <p:nvPr/>
          </p:nvSpPr>
          <p:spPr>
            <a:xfrm>
              <a:off x="3476181" y="4400490"/>
              <a:ext cx="627308" cy="268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 err="1"/>
                <a:t>Ansible</a:t>
              </a:r>
              <a:endParaRPr lang="en-US" sz="1001" dirty="0"/>
            </a:p>
          </p:txBody>
        </p:sp>
      </p:grpSp>
      <p:cxnSp>
        <p:nvCxnSpPr>
          <p:cNvPr id="328" name="Straight Arrow Connector 327"/>
          <p:cNvCxnSpPr>
            <a:stCxn id="326" idx="3"/>
          </p:cNvCxnSpPr>
          <p:nvPr/>
        </p:nvCxnSpPr>
        <p:spPr>
          <a:xfrm>
            <a:off x="3119760" y="2324174"/>
            <a:ext cx="1630780" cy="585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5143068" y="2971797"/>
            <a:ext cx="11471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10210801" y="4876799"/>
            <a:ext cx="994183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Code Flow Path</a:t>
            </a:r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10363202" y="4876799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33" name="Picture 2" descr="https://siliconangle.com/files/2013/05/git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0" y="4144778"/>
            <a:ext cx="674986" cy="67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4" name="Straight Arrow Connector 333"/>
          <p:cNvCxnSpPr>
            <a:stCxn id="333" idx="3"/>
            <a:endCxn id="299" idx="1"/>
          </p:cNvCxnSpPr>
          <p:nvPr/>
        </p:nvCxnSpPr>
        <p:spPr>
          <a:xfrm flipV="1">
            <a:off x="1748496" y="4480559"/>
            <a:ext cx="769136" cy="17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5" name="Straight Connector 27"/>
          <p:cNvCxnSpPr>
            <a:stCxn id="326" idx="1"/>
            <a:endCxn id="299" idx="1"/>
          </p:cNvCxnSpPr>
          <p:nvPr/>
        </p:nvCxnSpPr>
        <p:spPr>
          <a:xfrm rot="10800000" flipH="1" flipV="1">
            <a:off x="2461392" y="2324171"/>
            <a:ext cx="56241" cy="2156386"/>
          </a:xfrm>
          <a:prstGeom prst="curvedConnector3">
            <a:avLst>
              <a:gd name="adj1" fmla="val -40646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293" idx="0"/>
            <a:endCxn id="327" idx="2"/>
          </p:cNvCxnSpPr>
          <p:nvPr/>
        </p:nvCxnSpPr>
        <p:spPr>
          <a:xfrm flipH="1" flipV="1">
            <a:off x="2786145" y="2788343"/>
            <a:ext cx="3140" cy="21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94057" y="3111838"/>
            <a:ext cx="39946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smtClean="0"/>
              <a:t>IAM</a:t>
            </a:r>
            <a:endParaRPr lang="en-US" sz="1001" dirty="0"/>
          </a:p>
        </p:txBody>
      </p:sp>
      <p:pic>
        <p:nvPicPr>
          <p:cNvPr id="53" name="Picture 2" descr="https://cdn.edureka.co/blog/wp-content/uploads/2016/11/ia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75653"/>
            <a:ext cx="596369" cy="5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11" y="3578202"/>
            <a:ext cx="455105" cy="58513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998635" y="4173251"/>
            <a:ext cx="57419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err="1" smtClean="0"/>
              <a:t>KeyPair</a:t>
            </a:r>
            <a:endParaRPr lang="en-US" sz="1001" dirty="0"/>
          </a:p>
        </p:txBody>
      </p:sp>
      <p:sp>
        <p:nvSpPr>
          <p:cNvPr id="56" name="Rectangle 55"/>
          <p:cNvSpPr/>
          <p:nvPr/>
        </p:nvSpPr>
        <p:spPr>
          <a:xfrm>
            <a:off x="2847733" y="262748"/>
            <a:ext cx="69774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Bringing AWS network layer and Webserver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378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4953000" y="2133600"/>
            <a:ext cx="3272159" cy="236536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88" name="Picture 287" descr="VPC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60" y="1904999"/>
            <a:ext cx="655220" cy="618458"/>
          </a:xfrm>
          <a:prstGeom prst="rect">
            <a:avLst/>
          </a:prstGeom>
        </p:spPr>
      </p:pic>
      <p:sp>
        <p:nvSpPr>
          <p:cNvPr id="289" name="Rounded Rectangle 288"/>
          <p:cNvSpPr/>
          <p:nvPr/>
        </p:nvSpPr>
        <p:spPr>
          <a:xfrm>
            <a:off x="4493953" y="1988618"/>
            <a:ext cx="4188407" cy="275934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4059248" y="1828799"/>
            <a:ext cx="5988905" cy="322542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91" name="Picture 290" descr="AWS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01" y="1676398"/>
            <a:ext cx="653486" cy="624438"/>
          </a:xfrm>
          <a:prstGeom prst="rect">
            <a:avLst/>
          </a:prstGeom>
        </p:spPr>
      </p:pic>
      <p:grpSp>
        <p:nvGrpSpPr>
          <p:cNvPr id="292" name="Group 291"/>
          <p:cNvGrpSpPr/>
          <p:nvPr/>
        </p:nvGrpSpPr>
        <p:grpSpPr>
          <a:xfrm>
            <a:off x="2460101" y="3005919"/>
            <a:ext cx="658368" cy="748297"/>
            <a:chOff x="3429000" y="3797300"/>
            <a:chExt cx="731520" cy="899227"/>
          </a:xfrm>
        </p:grpSpPr>
        <p:pic>
          <p:nvPicPr>
            <p:cNvPr id="293" name="Picture 292" descr="Clien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3526057" y="4400490"/>
              <a:ext cx="527566" cy="296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/>
                <a:t>Users</a:t>
              </a:r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6032502" y="4808007"/>
            <a:ext cx="119295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Region (US-EAST-2)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6355116" y="5183575"/>
            <a:ext cx="43152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AWS</a:t>
            </a:r>
          </a:p>
        </p:txBody>
      </p:sp>
      <p:grpSp>
        <p:nvGrpSpPr>
          <p:cNvPr id="298" name="Group 297"/>
          <p:cNvGrpSpPr/>
          <p:nvPr/>
        </p:nvGrpSpPr>
        <p:grpSpPr>
          <a:xfrm>
            <a:off x="2517634" y="4114799"/>
            <a:ext cx="678327" cy="731521"/>
            <a:chOff x="3048000" y="2209800"/>
            <a:chExt cx="753697" cy="731520"/>
          </a:xfrm>
        </p:grpSpPr>
        <p:pic>
          <p:nvPicPr>
            <p:cNvPr id="299" name="Picture 298" descr="Internet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2209800"/>
              <a:ext cx="731520" cy="731520"/>
            </a:xfrm>
            <a:prstGeom prst="rect">
              <a:avLst/>
            </a:prstGeom>
          </p:spPr>
        </p:pic>
        <p:sp>
          <p:nvSpPr>
            <p:cNvPr id="300" name="TextBox 299"/>
            <p:cNvSpPr txBox="1"/>
            <p:nvPr/>
          </p:nvSpPr>
          <p:spPr>
            <a:xfrm>
              <a:off x="3122736" y="2514599"/>
              <a:ext cx="678961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Internet</a:t>
              </a:r>
              <a:endParaRPr lang="en-US" sz="1001" dirty="0"/>
            </a:p>
          </p:txBody>
        </p:sp>
      </p:grpSp>
      <p:sp>
        <p:nvSpPr>
          <p:cNvPr id="301" name="TextBox 300"/>
          <p:cNvSpPr txBox="1"/>
          <p:nvPr/>
        </p:nvSpPr>
        <p:spPr>
          <a:xfrm>
            <a:off x="6375153" y="4501742"/>
            <a:ext cx="391454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VPC</a:t>
            </a:r>
          </a:p>
        </p:txBody>
      </p:sp>
      <p:grpSp>
        <p:nvGrpSpPr>
          <p:cNvPr id="302" name="Group 301"/>
          <p:cNvGrpSpPr/>
          <p:nvPr/>
        </p:nvGrpSpPr>
        <p:grpSpPr>
          <a:xfrm>
            <a:off x="5481959" y="2286000"/>
            <a:ext cx="2297223" cy="2213098"/>
            <a:chOff x="5093732" y="609600"/>
            <a:chExt cx="2297223" cy="2213098"/>
          </a:xfrm>
        </p:grpSpPr>
        <p:sp>
          <p:nvSpPr>
            <p:cNvPr id="303" name="Rounded Rectangle 302"/>
            <p:cNvSpPr/>
            <p:nvPr/>
          </p:nvSpPr>
          <p:spPr>
            <a:xfrm>
              <a:off x="5502139" y="713344"/>
              <a:ext cx="1386167" cy="157265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304" name="Picture 30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4997" y="609600"/>
              <a:ext cx="194287" cy="207491"/>
            </a:xfrm>
            <a:prstGeom prst="rect">
              <a:avLst/>
            </a:prstGeom>
          </p:spPr>
        </p:pic>
        <p:sp>
          <p:nvSpPr>
            <p:cNvPr id="305" name="TextBox 304"/>
            <p:cNvSpPr txBox="1"/>
            <p:nvPr/>
          </p:nvSpPr>
          <p:spPr>
            <a:xfrm>
              <a:off x="5720829" y="2286000"/>
              <a:ext cx="894797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Public Subnet</a:t>
              </a:r>
              <a:endParaRPr lang="en-US" sz="1001" dirty="0"/>
            </a:p>
          </p:txBody>
        </p:sp>
        <p:grpSp>
          <p:nvGrpSpPr>
            <p:cNvPr id="306" name="Group 21"/>
            <p:cNvGrpSpPr>
              <a:grpSpLocks/>
            </p:cNvGrpSpPr>
            <p:nvPr/>
          </p:nvGrpSpPr>
          <p:grpSpPr bwMode="auto">
            <a:xfrm>
              <a:off x="5661763" y="849955"/>
              <a:ext cx="1084530" cy="1145059"/>
              <a:chOff x="545458" y="4783771"/>
              <a:chExt cx="2293787" cy="1733798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14" name="Rounded Rectangle 31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5836170" y="1084985"/>
              <a:ext cx="717030" cy="862416"/>
              <a:chOff x="4210469" y="2643426"/>
              <a:chExt cx="756794" cy="916676"/>
            </a:xfrm>
          </p:grpSpPr>
          <p:pic>
            <p:nvPicPr>
              <p:cNvPr id="311" name="Picture 3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5999" y="2660571"/>
                <a:ext cx="615311" cy="735278"/>
              </a:xfrm>
              <a:prstGeom prst="rect">
                <a:avLst/>
              </a:prstGeom>
            </p:spPr>
          </p:pic>
          <p:sp>
            <p:nvSpPr>
              <p:cNvPr id="312" name="TextBox 311"/>
              <p:cNvSpPr txBox="1"/>
              <p:nvPr/>
            </p:nvSpPr>
            <p:spPr>
              <a:xfrm>
                <a:off x="4210469" y="2643426"/>
                <a:ext cx="756794" cy="916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1" b="1" dirty="0" err="1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WebServer</a:t>
                </a:r>
                <a:r>
                  <a:rPr lang="en-US" sz="1001" b="1" dirty="0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 </a:t>
                </a:r>
              </a:p>
              <a:p>
                <a:pPr algn="ctr"/>
                <a:endParaRPr lang="en-US" sz="1001" b="1" dirty="0" smtClean="0">
                  <a:solidFill>
                    <a:schemeClr val="bg1"/>
                  </a:solidFill>
                  <a:latin typeface="Helvetica Neue"/>
                  <a:cs typeface="Helvetica Neue"/>
                </a:endParaRPr>
              </a:p>
              <a:p>
                <a:pPr algn="ctr"/>
                <a:r>
                  <a:rPr lang="en-US" sz="1001" b="1" dirty="0" err="1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Docker</a:t>
                </a:r>
                <a:endParaRPr lang="en-US" sz="1001" b="1" dirty="0">
                  <a:solidFill>
                    <a:schemeClr val="bg1"/>
                  </a:solidFill>
                  <a:latin typeface="Helvetica Neue"/>
                  <a:cs typeface="Helvetica Neue"/>
                </a:endParaRPr>
              </a:p>
              <a:p>
                <a:pPr algn="ctr"/>
                <a:endParaRPr lang="en-US" sz="1001" b="1" dirty="0">
                  <a:solidFill>
                    <a:schemeClr val="bg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308" name="Rounded Rectangle 307"/>
            <p:cNvSpPr/>
            <p:nvPr/>
          </p:nvSpPr>
          <p:spPr>
            <a:xfrm>
              <a:off x="5093732" y="624439"/>
              <a:ext cx="2297223" cy="1907782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616634" y="2576349"/>
              <a:ext cx="1132041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Availability Zone 1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786172" y="1948021"/>
              <a:ext cx="962123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Security Group</a:t>
              </a:r>
            </a:p>
          </p:txBody>
        </p:sp>
      </p:grpSp>
      <p:pic>
        <p:nvPicPr>
          <p:cNvPr id="315" name="Picture 314" descr="VPC-Internet-Gatewa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59" y="2895603"/>
            <a:ext cx="466085" cy="466085"/>
          </a:xfrm>
          <a:prstGeom prst="rect">
            <a:avLst/>
          </a:prstGeom>
        </p:spPr>
      </p:pic>
      <p:cxnSp>
        <p:nvCxnSpPr>
          <p:cNvPr id="318" name="Straight Connector 317"/>
          <p:cNvCxnSpPr/>
          <p:nvPr/>
        </p:nvCxnSpPr>
        <p:spPr>
          <a:xfrm>
            <a:off x="10354295" y="3962398"/>
            <a:ext cx="7619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0166043" y="3598958"/>
            <a:ext cx="89979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1" b="1" dirty="0"/>
              <a:t>Reference :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10201894" y="3944779"/>
            <a:ext cx="1314784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User/SSH Access Path</a:t>
            </a:r>
          </a:p>
        </p:txBody>
      </p:sp>
      <p:cxnSp>
        <p:nvCxnSpPr>
          <p:cNvPr id="321" name="Straight Connector 320"/>
          <p:cNvCxnSpPr/>
          <p:nvPr/>
        </p:nvCxnSpPr>
        <p:spPr>
          <a:xfrm>
            <a:off x="10354295" y="4267198"/>
            <a:ext cx="76199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10201894" y="4249579"/>
            <a:ext cx="138050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WordPress access Path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0201895" y="4554378"/>
            <a:ext cx="1205779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err="1"/>
              <a:t>Ansible</a:t>
            </a:r>
            <a:r>
              <a:rPr lang="en-US" sz="1001" dirty="0"/>
              <a:t> Access Path</a:t>
            </a:r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10354295" y="4554378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/>
          <p:cNvGrpSpPr/>
          <p:nvPr/>
        </p:nvGrpSpPr>
        <p:grpSpPr>
          <a:xfrm>
            <a:off x="2461393" y="1988617"/>
            <a:ext cx="658368" cy="799726"/>
            <a:chOff x="3429000" y="3797300"/>
            <a:chExt cx="731520" cy="871714"/>
          </a:xfrm>
        </p:grpSpPr>
        <p:pic>
          <p:nvPicPr>
            <p:cNvPr id="326" name="Picture 325" descr="Clien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327" name="TextBox 326"/>
            <p:cNvSpPr txBox="1"/>
            <p:nvPr/>
          </p:nvSpPr>
          <p:spPr>
            <a:xfrm>
              <a:off x="3476181" y="4400490"/>
              <a:ext cx="627308" cy="268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 err="1"/>
                <a:t>Ansible</a:t>
              </a:r>
              <a:endParaRPr lang="en-US" sz="1001" dirty="0"/>
            </a:p>
          </p:txBody>
        </p:sp>
      </p:grpSp>
      <p:cxnSp>
        <p:nvCxnSpPr>
          <p:cNvPr id="328" name="Straight Arrow Connector 327"/>
          <p:cNvCxnSpPr>
            <a:stCxn id="326" idx="3"/>
          </p:cNvCxnSpPr>
          <p:nvPr/>
        </p:nvCxnSpPr>
        <p:spPr>
          <a:xfrm>
            <a:off x="3119760" y="2324174"/>
            <a:ext cx="1630780" cy="585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5143068" y="2971797"/>
            <a:ext cx="11471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10210801" y="4876799"/>
            <a:ext cx="994183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Code Flow Path</a:t>
            </a:r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10363202" y="4876799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33" name="Picture 2" descr="https://siliconangle.com/files/2013/05/git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0" y="4144778"/>
            <a:ext cx="674986" cy="67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4" name="Straight Arrow Connector 333"/>
          <p:cNvCxnSpPr>
            <a:stCxn id="333" idx="3"/>
            <a:endCxn id="299" idx="1"/>
          </p:cNvCxnSpPr>
          <p:nvPr/>
        </p:nvCxnSpPr>
        <p:spPr>
          <a:xfrm flipV="1">
            <a:off x="1748496" y="4480559"/>
            <a:ext cx="769136" cy="17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5" name="Straight Connector 27"/>
          <p:cNvCxnSpPr>
            <a:stCxn id="326" idx="1"/>
            <a:endCxn id="299" idx="1"/>
          </p:cNvCxnSpPr>
          <p:nvPr/>
        </p:nvCxnSpPr>
        <p:spPr>
          <a:xfrm rot="10800000" flipH="1" flipV="1">
            <a:off x="2461392" y="2324171"/>
            <a:ext cx="56241" cy="2156386"/>
          </a:xfrm>
          <a:prstGeom prst="curvedConnector3">
            <a:avLst>
              <a:gd name="adj1" fmla="val -40646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293" idx="0"/>
            <a:endCxn id="327" idx="2"/>
          </p:cNvCxnSpPr>
          <p:nvPr/>
        </p:nvCxnSpPr>
        <p:spPr>
          <a:xfrm flipH="1" flipV="1">
            <a:off x="2786145" y="2788343"/>
            <a:ext cx="3140" cy="21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94057" y="3111838"/>
            <a:ext cx="39946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smtClean="0"/>
              <a:t>IAM</a:t>
            </a:r>
            <a:endParaRPr lang="en-US" sz="1001" dirty="0"/>
          </a:p>
        </p:txBody>
      </p:sp>
      <p:pic>
        <p:nvPicPr>
          <p:cNvPr id="53" name="Picture 2" descr="https://cdn.edureka.co/blog/wp-content/uploads/2016/11/ia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75653"/>
            <a:ext cx="596369" cy="5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11" y="3578202"/>
            <a:ext cx="455105" cy="58513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998635" y="4173251"/>
            <a:ext cx="57419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err="1" smtClean="0"/>
              <a:t>KeyPair</a:t>
            </a:r>
            <a:endParaRPr lang="en-US" sz="1001" dirty="0"/>
          </a:p>
        </p:txBody>
      </p:sp>
      <p:sp>
        <p:nvSpPr>
          <p:cNvPr id="56" name="Rectangle 55"/>
          <p:cNvSpPr/>
          <p:nvPr/>
        </p:nvSpPr>
        <p:spPr>
          <a:xfrm>
            <a:off x="2568756" y="262748"/>
            <a:ext cx="75353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Installing </a:t>
            </a:r>
            <a:r>
              <a:rPr 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with MySQL DB on Webserver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911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4953000" y="2133600"/>
            <a:ext cx="3272159" cy="236536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88" name="Picture 287" descr="VPC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60" y="1904999"/>
            <a:ext cx="655220" cy="618458"/>
          </a:xfrm>
          <a:prstGeom prst="rect">
            <a:avLst/>
          </a:prstGeom>
        </p:spPr>
      </p:pic>
      <p:sp>
        <p:nvSpPr>
          <p:cNvPr id="289" name="Rounded Rectangle 288"/>
          <p:cNvSpPr/>
          <p:nvPr/>
        </p:nvSpPr>
        <p:spPr>
          <a:xfrm>
            <a:off x="4493953" y="1988618"/>
            <a:ext cx="4188407" cy="275934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4059248" y="1828799"/>
            <a:ext cx="5988905" cy="322542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91" name="Picture 290" descr="AWS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01" y="1676398"/>
            <a:ext cx="653486" cy="624438"/>
          </a:xfrm>
          <a:prstGeom prst="rect">
            <a:avLst/>
          </a:prstGeom>
        </p:spPr>
      </p:pic>
      <p:grpSp>
        <p:nvGrpSpPr>
          <p:cNvPr id="292" name="Group 291"/>
          <p:cNvGrpSpPr/>
          <p:nvPr/>
        </p:nvGrpSpPr>
        <p:grpSpPr>
          <a:xfrm>
            <a:off x="2460101" y="3005919"/>
            <a:ext cx="658368" cy="748297"/>
            <a:chOff x="3429000" y="3797300"/>
            <a:chExt cx="731520" cy="899227"/>
          </a:xfrm>
        </p:grpSpPr>
        <p:pic>
          <p:nvPicPr>
            <p:cNvPr id="293" name="Picture 292" descr="Clien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3526057" y="4400490"/>
              <a:ext cx="527566" cy="296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/>
                <a:t>Users</a:t>
              </a:r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6032502" y="4808007"/>
            <a:ext cx="119295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Region (US-EAST-2)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6355116" y="5183575"/>
            <a:ext cx="43152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AWS</a:t>
            </a:r>
          </a:p>
        </p:txBody>
      </p:sp>
      <p:grpSp>
        <p:nvGrpSpPr>
          <p:cNvPr id="298" name="Group 297"/>
          <p:cNvGrpSpPr/>
          <p:nvPr/>
        </p:nvGrpSpPr>
        <p:grpSpPr>
          <a:xfrm>
            <a:off x="2517634" y="4114799"/>
            <a:ext cx="678327" cy="731521"/>
            <a:chOff x="3048000" y="2209800"/>
            <a:chExt cx="753697" cy="731520"/>
          </a:xfrm>
        </p:grpSpPr>
        <p:pic>
          <p:nvPicPr>
            <p:cNvPr id="299" name="Picture 298" descr="Internet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2209800"/>
              <a:ext cx="731520" cy="731520"/>
            </a:xfrm>
            <a:prstGeom prst="rect">
              <a:avLst/>
            </a:prstGeom>
          </p:spPr>
        </p:pic>
        <p:sp>
          <p:nvSpPr>
            <p:cNvPr id="300" name="TextBox 299"/>
            <p:cNvSpPr txBox="1"/>
            <p:nvPr/>
          </p:nvSpPr>
          <p:spPr>
            <a:xfrm>
              <a:off x="3122736" y="2514599"/>
              <a:ext cx="678961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Internet</a:t>
              </a:r>
              <a:endParaRPr lang="en-US" sz="1001" dirty="0"/>
            </a:p>
          </p:txBody>
        </p:sp>
      </p:grpSp>
      <p:sp>
        <p:nvSpPr>
          <p:cNvPr id="301" name="TextBox 300"/>
          <p:cNvSpPr txBox="1"/>
          <p:nvPr/>
        </p:nvSpPr>
        <p:spPr>
          <a:xfrm>
            <a:off x="6375153" y="4501742"/>
            <a:ext cx="391454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VPC</a:t>
            </a:r>
          </a:p>
        </p:txBody>
      </p:sp>
      <p:grpSp>
        <p:nvGrpSpPr>
          <p:cNvPr id="302" name="Group 301"/>
          <p:cNvGrpSpPr/>
          <p:nvPr/>
        </p:nvGrpSpPr>
        <p:grpSpPr>
          <a:xfrm>
            <a:off x="5481959" y="2286000"/>
            <a:ext cx="2297223" cy="2213098"/>
            <a:chOff x="5093732" y="609600"/>
            <a:chExt cx="2297223" cy="2213098"/>
          </a:xfrm>
        </p:grpSpPr>
        <p:sp>
          <p:nvSpPr>
            <p:cNvPr id="303" name="Rounded Rectangle 302"/>
            <p:cNvSpPr/>
            <p:nvPr/>
          </p:nvSpPr>
          <p:spPr>
            <a:xfrm>
              <a:off x="5502139" y="713344"/>
              <a:ext cx="1386167" cy="157265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304" name="Picture 30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4997" y="609600"/>
              <a:ext cx="194287" cy="207491"/>
            </a:xfrm>
            <a:prstGeom prst="rect">
              <a:avLst/>
            </a:prstGeom>
          </p:spPr>
        </p:pic>
        <p:sp>
          <p:nvSpPr>
            <p:cNvPr id="305" name="TextBox 304"/>
            <p:cNvSpPr txBox="1"/>
            <p:nvPr/>
          </p:nvSpPr>
          <p:spPr>
            <a:xfrm>
              <a:off x="5720829" y="2286000"/>
              <a:ext cx="894797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Public Subnet</a:t>
              </a:r>
              <a:endParaRPr lang="en-US" sz="1001" dirty="0"/>
            </a:p>
          </p:txBody>
        </p:sp>
        <p:grpSp>
          <p:nvGrpSpPr>
            <p:cNvPr id="306" name="Group 21"/>
            <p:cNvGrpSpPr>
              <a:grpSpLocks/>
            </p:cNvGrpSpPr>
            <p:nvPr/>
          </p:nvGrpSpPr>
          <p:grpSpPr bwMode="auto">
            <a:xfrm>
              <a:off x="5661763" y="849955"/>
              <a:ext cx="1084530" cy="1145059"/>
              <a:chOff x="545458" y="4783771"/>
              <a:chExt cx="2293787" cy="1733798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14" name="Rounded Rectangle 31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5836170" y="1084985"/>
              <a:ext cx="717030" cy="862416"/>
              <a:chOff x="4210469" y="2643426"/>
              <a:chExt cx="756794" cy="916676"/>
            </a:xfrm>
          </p:grpSpPr>
          <p:pic>
            <p:nvPicPr>
              <p:cNvPr id="311" name="Picture 3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5999" y="2660571"/>
                <a:ext cx="615311" cy="735278"/>
              </a:xfrm>
              <a:prstGeom prst="rect">
                <a:avLst/>
              </a:prstGeom>
            </p:spPr>
          </p:pic>
          <p:sp>
            <p:nvSpPr>
              <p:cNvPr id="312" name="TextBox 311"/>
              <p:cNvSpPr txBox="1"/>
              <p:nvPr/>
            </p:nvSpPr>
            <p:spPr>
              <a:xfrm>
                <a:off x="4210469" y="2643426"/>
                <a:ext cx="756794" cy="916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1" b="1" dirty="0" err="1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WebServer</a:t>
                </a:r>
                <a:r>
                  <a:rPr lang="en-US" sz="1001" b="1" dirty="0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 </a:t>
                </a:r>
              </a:p>
              <a:p>
                <a:pPr algn="ctr"/>
                <a:endParaRPr lang="en-US" sz="1001" b="1" dirty="0" smtClean="0">
                  <a:solidFill>
                    <a:schemeClr val="bg1"/>
                  </a:solidFill>
                  <a:latin typeface="Helvetica Neue"/>
                  <a:cs typeface="Helvetica Neue"/>
                </a:endParaRPr>
              </a:p>
              <a:p>
                <a:pPr algn="ctr"/>
                <a:r>
                  <a:rPr lang="en-US" sz="1001" b="1" dirty="0" err="1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Docker</a:t>
                </a:r>
                <a:endParaRPr lang="en-US" sz="1001" b="1" dirty="0">
                  <a:solidFill>
                    <a:schemeClr val="bg1"/>
                  </a:solidFill>
                  <a:latin typeface="Helvetica Neue"/>
                  <a:cs typeface="Helvetica Neue"/>
                </a:endParaRPr>
              </a:p>
              <a:p>
                <a:pPr algn="ctr"/>
                <a:endParaRPr lang="en-US" sz="1001" b="1" dirty="0">
                  <a:solidFill>
                    <a:schemeClr val="bg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308" name="Rounded Rectangle 307"/>
            <p:cNvSpPr/>
            <p:nvPr/>
          </p:nvSpPr>
          <p:spPr>
            <a:xfrm>
              <a:off x="5093732" y="624439"/>
              <a:ext cx="2297223" cy="1907782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616634" y="2576349"/>
              <a:ext cx="1132041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Availability Zone 1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786172" y="1948021"/>
              <a:ext cx="962123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Security Group</a:t>
              </a:r>
            </a:p>
          </p:txBody>
        </p:sp>
      </p:grpSp>
      <p:pic>
        <p:nvPicPr>
          <p:cNvPr id="315" name="Picture 314" descr="VPC-Internet-Gatewa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59" y="2895603"/>
            <a:ext cx="466085" cy="466085"/>
          </a:xfrm>
          <a:prstGeom prst="rect">
            <a:avLst/>
          </a:prstGeom>
        </p:spPr>
      </p:pic>
      <p:cxnSp>
        <p:nvCxnSpPr>
          <p:cNvPr id="318" name="Straight Connector 317"/>
          <p:cNvCxnSpPr/>
          <p:nvPr/>
        </p:nvCxnSpPr>
        <p:spPr>
          <a:xfrm>
            <a:off x="10354295" y="3962398"/>
            <a:ext cx="7619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0166043" y="3598958"/>
            <a:ext cx="89979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1" b="1" dirty="0"/>
              <a:t>Reference :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10201894" y="3944779"/>
            <a:ext cx="1314784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User/SSH Access Path</a:t>
            </a:r>
          </a:p>
        </p:txBody>
      </p:sp>
      <p:cxnSp>
        <p:nvCxnSpPr>
          <p:cNvPr id="321" name="Straight Connector 320"/>
          <p:cNvCxnSpPr/>
          <p:nvPr/>
        </p:nvCxnSpPr>
        <p:spPr>
          <a:xfrm>
            <a:off x="10354295" y="4267198"/>
            <a:ext cx="76199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10201894" y="4249579"/>
            <a:ext cx="138050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WordPress access Path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0201895" y="4554378"/>
            <a:ext cx="1205779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err="1"/>
              <a:t>Ansible</a:t>
            </a:r>
            <a:r>
              <a:rPr lang="en-US" sz="1001" dirty="0"/>
              <a:t> Access Path</a:t>
            </a:r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10354295" y="4554378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/>
          <p:cNvGrpSpPr/>
          <p:nvPr/>
        </p:nvGrpSpPr>
        <p:grpSpPr>
          <a:xfrm>
            <a:off x="2461393" y="1988617"/>
            <a:ext cx="658368" cy="799726"/>
            <a:chOff x="3429000" y="3797300"/>
            <a:chExt cx="731520" cy="871714"/>
          </a:xfrm>
        </p:grpSpPr>
        <p:pic>
          <p:nvPicPr>
            <p:cNvPr id="326" name="Picture 325" descr="Clien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327" name="TextBox 326"/>
            <p:cNvSpPr txBox="1"/>
            <p:nvPr/>
          </p:nvSpPr>
          <p:spPr>
            <a:xfrm>
              <a:off x="3476181" y="4400490"/>
              <a:ext cx="627308" cy="268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 err="1"/>
                <a:t>Ansible</a:t>
              </a:r>
              <a:endParaRPr lang="en-US" sz="1001" dirty="0"/>
            </a:p>
          </p:txBody>
        </p:sp>
      </p:grpSp>
      <p:cxnSp>
        <p:nvCxnSpPr>
          <p:cNvPr id="328" name="Straight Arrow Connector 327"/>
          <p:cNvCxnSpPr>
            <a:stCxn id="326" idx="3"/>
          </p:cNvCxnSpPr>
          <p:nvPr/>
        </p:nvCxnSpPr>
        <p:spPr>
          <a:xfrm>
            <a:off x="3119760" y="2324174"/>
            <a:ext cx="1630780" cy="585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5143068" y="2971797"/>
            <a:ext cx="11471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10210801" y="4876799"/>
            <a:ext cx="994183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Code Flow Path</a:t>
            </a:r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10363202" y="4876799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33" name="Picture 2" descr="https://siliconangle.com/files/2013/05/git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0" y="4144778"/>
            <a:ext cx="674986" cy="67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4" name="Straight Arrow Connector 333"/>
          <p:cNvCxnSpPr>
            <a:stCxn id="333" idx="3"/>
            <a:endCxn id="299" idx="1"/>
          </p:cNvCxnSpPr>
          <p:nvPr/>
        </p:nvCxnSpPr>
        <p:spPr>
          <a:xfrm flipV="1">
            <a:off x="1748496" y="4480559"/>
            <a:ext cx="769136" cy="17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5" name="Straight Connector 27"/>
          <p:cNvCxnSpPr>
            <a:stCxn id="326" idx="1"/>
            <a:endCxn id="299" idx="1"/>
          </p:cNvCxnSpPr>
          <p:nvPr/>
        </p:nvCxnSpPr>
        <p:spPr>
          <a:xfrm rot="10800000" flipH="1" flipV="1">
            <a:off x="2461392" y="2324171"/>
            <a:ext cx="56241" cy="2156386"/>
          </a:xfrm>
          <a:prstGeom prst="curvedConnector3">
            <a:avLst>
              <a:gd name="adj1" fmla="val -40646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293" idx="0"/>
            <a:endCxn id="327" idx="2"/>
          </p:cNvCxnSpPr>
          <p:nvPr/>
        </p:nvCxnSpPr>
        <p:spPr>
          <a:xfrm flipH="1" flipV="1">
            <a:off x="2786145" y="2788343"/>
            <a:ext cx="3140" cy="21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94057" y="3111838"/>
            <a:ext cx="39946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smtClean="0"/>
              <a:t>IAM</a:t>
            </a:r>
            <a:endParaRPr lang="en-US" sz="1001" dirty="0"/>
          </a:p>
        </p:txBody>
      </p:sp>
      <p:pic>
        <p:nvPicPr>
          <p:cNvPr id="53" name="Picture 2" descr="https://cdn.edureka.co/blog/wp-content/uploads/2016/11/ia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75653"/>
            <a:ext cx="596369" cy="5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11" y="3578202"/>
            <a:ext cx="455105" cy="58513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998635" y="4173251"/>
            <a:ext cx="57419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err="1" smtClean="0"/>
              <a:t>KeyPair</a:t>
            </a:r>
            <a:endParaRPr lang="en-US" sz="1001" dirty="0"/>
          </a:p>
        </p:txBody>
      </p:sp>
      <p:sp>
        <p:nvSpPr>
          <p:cNvPr id="56" name="Rectangle 55"/>
          <p:cNvSpPr/>
          <p:nvPr/>
        </p:nvSpPr>
        <p:spPr>
          <a:xfrm>
            <a:off x="3643609" y="262748"/>
            <a:ext cx="538570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 up WordPress Application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198225" y="3276598"/>
            <a:ext cx="102617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76001" y="3361689"/>
            <a:ext cx="1574539" cy="11188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96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4953000" y="2133600"/>
            <a:ext cx="3272159" cy="236536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88" name="Picture 287" descr="VPC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60" y="1904999"/>
            <a:ext cx="655220" cy="618458"/>
          </a:xfrm>
          <a:prstGeom prst="rect">
            <a:avLst/>
          </a:prstGeom>
        </p:spPr>
      </p:pic>
      <p:sp>
        <p:nvSpPr>
          <p:cNvPr id="289" name="Rounded Rectangle 288"/>
          <p:cNvSpPr/>
          <p:nvPr/>
        </p:nvSpPr>
        <p:spPr>
          <a:xfrm>
            <a:off x="4493953" y="1988618"/>
            <a:ext cx="4188407" cy="275934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4059248" y="1828799"/>
            <a:ext cx="5988905" cy="322542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91" name="Picture 290" descr="AWS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01" y="1676398"/>
            <a:ext cx="653486" cy="624438"/>
          </a:xfrm>
          <a:prstGeom prst="rect">
            <a:avLst/>
          </a:prstGeom>
        </p:spPr>
      </p:pic>
      <p:grpSp>
        <p:nvGrpSpPr>
          <p:cNvPr id="292" name="Group 291"/>
          <p:cNvGrpSpPr/>
          <p:nvPr/>
        </p:nvGrpSpPr>
        <p:grpSpPr>
          <a:xfrm>
            <a:off x="2460101" y="3005919"/>
            <a:ext cx="658368" cy="748297"/>
            <a:chOff x="3429000" y="3797300"/>
            <a:chExt cx="731520" cy="899227"/>
          </a:xfrm>
        </p:grpSpPr>
        <p:pic>
          <p:nvPicPr>
            <p:cNvPr id="293" name="Picture 292" descr="Clien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3526057" y="4400490"/>
              <a:ext cx="527566" cy="296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/>
                <a:t>Users</a:t>
              </a:r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6032502" y="4808007"/>
            <a:ext cx="119295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Region (US-EAST-2)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6355116" y="5183575"/>
            <a:ext cx="43152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AWS</a:t>
            </a:r>
          </a:p>
        </p:txBody>
      </p:sp>
      <p:grpSp>
        <p:nvGrpSpPr>
          <p:cNvPr id="298" name="Group 297"/>
          <p:cNvGrpSpPr/>
          <p:nvPr/>
        </p:nvGrpSpPr>
        <p:grpSpPr>
          <a:xfrm>
            <a:off x="2517634" y="4114799"/>
            <a:ext cx="678327" cy="731521"/>
            <a:chOff x="3048000" y="2209800"/>
            <a:chExt cx="753697" cy="731520"/>
          </a:xfrm>
        </p:grpSpPr>
        <p:pic>
          <p:nvPicPr>
            <p:cNvPr id="299" name="Picture 298" descr="Internet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2209800"/>
              <a:ext cx="731520" cy="731520"/>
            </a:xfrm>
            <a:prstGeom prst="rect">
              <a:avLst/>
            </a:prstGeom>
          </p:spPr>
        </p:pic>
        <p:sp>
          <p:nvSpPr>
            <p:cNvPr id="300" name="TextBox 299"/>
            <p:cNvSpPr txBox="1"/>
            <p:nvPr/>
          </p:nvSpPr>
          <p:spPr>
            <a:xfrm>
              <a:off x="3122736" y="2514599"/>
              <a:ext cx="678961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Internet</a:t>
              </a:r>
              <a:endParaRPr lang="en-US" sz="1001" dirty="0"/>
            </a:p>
          </p:txBody>
        </p:sp>
      </p:grpSp>
      <p:sp>
        <p:nvSpPr>
          <p:cNvPr id="301" name="TextBox 300"/>
          <p:cNvSpPr txBox="1"/>
          <p:nvPr/>
        </p:nvSpPr>
        <p:spPr>
          <a:xfrm>
            <a:off x="6375153" y="4501742"/>
            <a:ext cx="391454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VPC</a:t>
            </a:r>
          </a:p>
        </p:txBody>
      </p:sp>
      <p:grpSp>
        <p:nvGrpSpPr>
          <p:cNvPr id="302" name="Group 301"/>
          <p:cNvGrpSpPr/>
          <p:nvPr/>
        </p:nvGrpSpPr>
        <p:grpSpPr>
          <a:xfrm>
            <a:off x="5481959" y="2286000"/>
            <a:ext cx="2297223" cy="2213098"/>
            <a:chOff x="5093732" y="609600"/>
            <a:chExt cx="2297223" cy="2213098"/>
          </a:xfrm>
        </p:grpSpPr>
        <p:sp>
          <p:nvSpPr>
            <p:cNvPr id="303" name="Rounded Rectangle 302"/>
            <p:cNvSpPr/>
            <p:nvPr/>
          </p:nvSpPr>
          <p:spPr>
            <a:xfrm>
              <a:off x="5502139" y="713344"/>
              <a:ext cx="1386167" cy="157265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304" name="Picture 30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4997" y="609600"/>
              <a:ext cx="194287" cy="207491"/>
            </a:xfrm>
            <a:prstGeom prst="rect">
              <a:avLst/>
            </a:prstGeom>
          </p:spPr>
        </p:pic>
        <p:sp>
          <p:nvSpPr>
            <p:cNvPr id="305" name="TextBox 304"/>
            <p:cNvSpPr txBox="1"/>
            <p:nvPr/>
          </p:nvSpPr>
          <p:spPr>
            <a:xfrm>
              <a:off x="5720829" y="2286000"/>
              <a:ext cx="894797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Public Subnet</a:t>
              </a:r>
              <a:endParaRPr lang="en-US" sz="1001" dirty="0"/>
            </a:p>
          </p:txBody>
        </p:sp>
        <p:grpSp>
          <p:nvGrpSpPr>
            <p:cNvPr id="306" name="Group 21"/>
            <p:cNvGrpSpPr>
              <a:grpSpLocks/>
            </p:cNvGrpSpPr>
            <p:nvPr/>
          </p:nvGrpSpPr>
          <p:grpSpPr bwMode="auto">
            <a:xfrm>
              <a:off x="5661763" y="849955"/>
              <a:ext cx="1084530" cy="1145059"/>
              <a:chOff x="545458" y="4783771"/>
              <a:chExt cx="2293787" cy="1733798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14" name="Rounded Rectangle 31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5836170" y="1084985"/>
              <a:ext cx="717030" cy="862416"/>
              <a:chOff x="4210469" y="2643426"/>
              <a:chExt cx="756794" cy="916676"/>
            </a:xfrm>
          </p:grpSpPr>
          <p:pic>
            <p:nvPicPr>
              <p:cNvPr id="311" name="Picture 3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5999" y="2660571"/>
                <a:ext cx="615311" cy="735278"/>
              </a:xfrm>
              <a:prstGeom prst="rect">
                <a:avLst/>
              </a:prstGeom>
            </p:spPr>
          </p:pic>
          <p:sp>
            <p:nvSpPr>
              <p:cNvPr id="312" name="TextBox 311"/>
              <p:cNvSpPr txBox="1"/>
              <p:nvPr/>
            </p:nvSpPr>
            <p:spPr>
              <a:xfrm>
                <a:off x="4210469" y="2643426"/>
                <a:ext cx="756794" cy="916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1" b="1" dirty="0" err="1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WebServer</a:t>
                </a:r>
                <a:r>
                  <a:rPr lang="en-US" sz="1001" b="1" dirty="0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 </a:t>
                </a:r>
              </a:p>
              <a:p>
                <a:pPr algn="ctr"/>
                <a:endParaRPr lang="en-US" sz="1001" b="1" dirty="0" smtClean="0">
                  <a:solidFill>
                    <a:schemeClr val="bg1"/>
                  </a:solidFill>
                  <a:latin typeface="Helvetica Neue"/>
                  <a:cs typeface="Helvetica Neue"/>
                </a:endParaRPr>
              </a:p>
              <a:p>
                <a:pPr algn="ctr"/>
                <a:r>
                  <a:rPr lang="en-US" sz="1001" b="1" dirty="0" err="1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Docker</a:t>
                </a:r>
                <a:endParaRPr lang="en-US" sz="1001" b="1" dirty="0">
                  <a:solidFill>
                    <a:schemeClr val="bg1"/>
                  </a:solidFill>
                  <a:latin typeface="Helvetica Neue"/>
                  <a:cs typeface="Helvetica Neue"/>
                </a:endParaRPr>
              </a:p>
              <a:p>
                <a:pPr algn="ctr"/>
                <a:endParaRPr lang="en-US" sz="1001" b="1" dirty="0">
                  <a:solidFill>
                    <a:schemeClr val="bg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308" name="Rounded Rectangle 307"/>
            <p:cNvSpPr/>
            <p:nvPr/>
          </p:nvSpPr>
          <p:spPr>
            <a:xfrm>
              <a:off x="5093732" y="624439"/>
              <a:ext cx="2297223" cy="1907782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616634" y="2576349"/>
              <a:ext cx="1132041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Availability Zone 1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786172" y="1948021"/>
              <a:ext cx="962123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Security Group</a:t>
              </a:r>
            </a:p>
          </p:txBody>
        </p:sp>
      </p:grpSp>
      <p:pic>
        <p:nvPicPr>
          <p:cNvPr id="315" name="Picture 314" descr="VPC-Internet-Gatewa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59" y="2895603"/>
            <a:ext cx="466085" cy="466085"/>
          </a:xfrm>
          <a:prstGeom prst="rect">
            <a:avLst/>
          </a:prstGeom>
        </p:spPr>
      </p:pic>
      <p:cxnSp>
        <p:nvCxnSpPr>
          <p:cNvPr id="318" name="Straight Connector 317"/>
          <p:cNvCxnSpPr/>
          <p:nvPr/>
        </p:nvCxnSpPr>
        <p:spPr>
          <a:xfrm>
            <a:off x="10354295" y="3962398"/>
            <a:ext cx="7619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0166043" y="3598958"/>
            <a:ext cx="89979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1" b="1" dirty="0"/>
              <a:t>Reference :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10201894" y="3944779"/>
            <a:ext cx="1314784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User/SSH Access Path</a:t>
            </a:r>
          </a:p>
        </p:txBody>
      </p:sp>
      <p:cxnSp>
        <p:nvCxnSpPr>
          <p:cNvPr id="321" name="Straight Connector 320"/>
          <p:cNvCxnSpPr/>
          <p:nvPr/>
        </p:nvCxnSpPr>
        <p:spPr>
          <a:xfrm>
            <a:off x="10354295" y="4267198"/>
            <a:ext cx="76199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10201894" y="4249579"/>
            <a:ext cx="138050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WordPress access Path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0201895" y="4554378"/>
            <a:ext cx="1205779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err="1"/>
              <a:t>Ansible</a:t>
            </a:r>
            <a:r>
              <a:rPr lang="en-US" sz="1001" dirty="0"/>
              <a:t> Access Path</a:t>
            </a:r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10354295" y="4554378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/>
          <p:cNvGrpSpPr/>
          <p:nvPr/>
        </p:nvGrpSpPr>
        <p:grpSpPr>
          <a:xfrm>
            <a:off x="2461393" y="1988617"/>
            <a:ext cx="658368" cy="799726"/>
            <a:chOff x="3429000" y="3797300"/>
            <a:chExt cx="731520" cy="871714"/>
          </a:xfrm>
        </p:grpSpPr>
        <p:pic>
          <p:nvPicPr>
            <p:cNvPr id="326" name="Picture 325" descr="Clien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327" name="TextBox 326"/>
            <p:cNvSpPr txBox="1"/>
            <p:nvPr/>
          </p:nvSpPr>
          <p:spPr>
            <a:xfrm>
              <a:off x="3476181" y="4400490"/>
              <a:ext cx="627308" cy="268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 err="1"/>
                <a:t>Ansible</a:t>
              </a:r>
              <a:endParaRPr lang="en-US" sz="1001" dirty="0"/>
            </a:p>
          </p:txBody>
        </p:sp>
      </p:grpSp>
      <p:cxnSp>
        <p:nvCxnSpPr>
          <p:cNvPr id="328" name="Straight Arrow Connector 327"/>
          <p:cNvCxnSpPr>
            <a:stCxn id="326" idx="3"/>
          </p:cNvCxnSpPr>
          <p:nvPr/>
        </p:nvCxnSpPr>
        <p:spPr>
          <a:xfrm>
            <a:off x="3119760" y="2324174"/>
            <a:ext cx="1630780" cy="585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5143068" y="2971797"/>
            <a:ext cx="11471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10210801" y="4876799"/>
            <a:ext cx="994183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Code Flow Path</a:t>
            </a:r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10363202" y="4876799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33" name="Picture 2" descr="https://siliconangle.com/files/2013/05/git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0" y="4144778"/>
            <a:ext cx="674986" cy="67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4" name="Straight Arrow Connector 333"/>
          <p:cNvCxnSpPr>
            <a:stCxn id="333" idx="3"/>
            <a:endCxn id="299" idx="1"/>
          </p:cNvCxnSpPr>
          <p:nvPr/>
        </p:nvCxnSpPr>
        <p:spPr>
          <a:xfrm flipV="1">
            <a:off x="1748496" y="4480559"/>
            <a:ext cx="769136" cy="17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5" name="Straight Connector 27"/>
          <p:cNvCxnSpPr>
            <a:stCxn id="326" idx="1"/>
            <a:endCxn id="299" idx="1"/>
          </p:cNvCxnSpPr>
          <p:nvPr/>
        </p:nvCxnSpPr>
        <p:spPr>
          <a:xfrm rot="10800000" flipH="1" flipV="1">
            <a:off x="2461392" y="2324171"/>
            <a:ext cx="56241" cy="2156386"/>
          </a:xfrm>
          <a:prstGeom prst="curvedConnector3">
            <a:avLst>
              <a:gd name="adj1" fmla="val -40646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293" idx="0"/>
            <a:endCxn id="327" idx="2"/>
          </p:cNvCxnSpPr>
          <p:nvPr/>
        </p:nvCxnSpPr>
        <p:spPr>
          <a:xfrm flipH="1" flipV="1">
            <a:off x="2786145" y="2788343"/>
            <a:ext cx="3140" cy="21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94057" y="3111838"/>
            <a:ext cx="39946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smtClean="0"/>
              <a:t>IAM</a:t>
            </a:r>
            <a:endParaRPr lang="en-US" sz="1001" dirty="0"/>
          </a:p>
        </p:txBody>
      </p:sp>
      <p:pic>
        <p:nvPicPr>
          <p:cNvPr id="53" name="Picture 2" descr="https://cdn.edureka.co/blog/wp-content/uploads/2016/11/ia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75653"/>
            <a:ext cx="596369" cy="5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11" y="3578202"/>
            <a:ext cx="455105" cy="58513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998635" y="4173251"/>
            <a:ext cx="57419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err="1" smtClean="0"/>
              <a:t>KeyPair</a:t>
            </a:r>
            <a:endParaRPr lang="en-US" sz="1001" dirty="0"/>
          </a:p>
        </p:txBody>
      </p:sp>
      <p:sp>
        <p:nvSpPr>
          <p:cNvPr id="56" name="Rectangle 55"/>
          <p:cNvSpPr/>
          <p:nvPr/>
        </p:nvSpPr>
        <p:spPr>
          <a:xfrm>
            <a:off x="5519510" y="262748"/>
            <a:ext cx="16339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SSH flow 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176001" y="3361689"/>
            <a:ext cx="1574539" cy="11188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198225" y="3276598"/>
            <a:ext cx="102617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118470" y="3128648"/>
            <a:ext cx="1601491" cy="181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186044" y="3118941"/>
            <a:ext cx="1100441" cy="5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0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4953000" y="2133600"/>
            <a:ext cx="3272159" cy="236536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88" name="Picture 287" descr="VPC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60" y="1904999"/>
            <a:ext cx="655220" cy="618458"/>
          </a:xfrm>
          <a:prstGeom prst="rect">
            <a:avLst/>
          </a:prstGeom>
        </p:spPr>
      </p:pic>
      <p:sp>
        <p:nvSpPr>
          <p:cNvPr id="289" name="Rounded Rectangle 288"/>
          <p:cNvSpPr/>
          <p:nvPr/>
        </p:nvSpPr>
        <p:spPr>
          <a:xfrm>
            <a:off x="4493953" y="1988618"/>
            <a:ext cx="4188407" cy="275934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4059248" y="1828799"/>
            <a:ext cx="5988905" cy="322542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91" name="Picture 290" descr="AWS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01" y="1676398"/>
            <a:ext cx="653486" cy="624438"/>
          </a:xfrm>
          <a:prstGeom prst="rect">
            <a:avLst/>
          </a:prstGeom>
        </p:spPr>
      </p:pic>
      <p:grpSp>
        <p:nvGrpSpPr>
          <p:cNvPr id="292" name="Group 291"/>
          <p:cNvGrpSpPr/>
          <p:nvPr/>
        </p:nvGrpSpPr>
        <p:grpSpPr>
          <a:xfrm>
            <a:off x="2460101" y="3005919"/>
            <a:ext cx="658368" cy="748297"/>
            <a:chOff x="3429000" y="3797300"/>
            <a:chExt cx="731520" cy="899227"/>
          </a:xfrm>
        </p:grpSpPr>
        <p:pic>
          <p:nvPicPr>
            <p:cNvPr id="293" name="Picture 292" descr="Clien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3526057" y="4400490"/>
              <a:ext cx="527566" cy="296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/>
                <a:t>Users</a:t>
              </a:r>
            </a:p>
          </p:txBody>
        </p:sp>
      </p:grpSp>
      <p:cxnSp>
        <p:nvCxnSpPr>
          <p:cNvPr id="295" name="Straight Arrow Connector 294"/>
          <p:cNvCxnSpPr>
            <a:stCxn id="293" idx="3"/>
            <a:endCxn id="315" idx="1"/>
          </p:cNvCxnSpPr>
          <p:nvPr/>
        </p:nvCxnSpPr>
        <p:spPr>
          <a:xfrm flipV="1">
            <a:off x="3118470" y="3128648"/>
            <a:ext cx="1601491" cy="181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6032502" y="4808007"/>
            <a:ext cx="119295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Region (US-EAST-2)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6355116" y="5183575"/>
            <a:ext cx="43152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AWS</a:t>
            </a:r>
          </a:p>
        </p:txBody>
      </p:sp>
      <p:grpSp>
        <p:nvGrpSpPr>
          <p:cNvPr id="298" name="Group 297"/>
          <p:cNvGrpSpPr/>
          <p:nvPr/>
        </p:nvGrpSpPr>
        <p:grpSpPr>
          <a:xfrm>
            <a:off x="2517634" y="4114799"/>
            <a:ext cx="678327" cy="731521"/>
            <a:chOff x="3048000" y="2209800"/>
            <a:chExt cx="753697" cy="731520"/>
          </a:xfrm>
        </p:grpSpPr>
        <p:pic>
          <p:nvPicPr>
            <p:cNvPr id="299" name="Picture 298" descr="Internet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2209800"/>
              <a:ext cx="731520" cy="731520"/>
            </a:xfrm>
            <a:prstGeom prst="rect">
              <a:avLst/>
            </a:prstGeom>
          </p:spPr>
        </p:pic>
        <p:sp>
          <p:nvSpPr>
            <p:cNvPr id="300" name="TextBox 299"/>
            <p:cNvSpPr txBox="1"/>
            <p:nvPr/>
          </p:nvSpPr>
          <p:spPr>
            <a:xfrm>
              <a:off x="3122736" y="2514599"/>
              <a:ext cx="678961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Internet</a:t>
              </a:r>
              <a:endParaRPr lang="en-US" sz="1001" dirty="0"/>
            </a:p>
          </p:txBody>
        </p:sp>
      </p:grpSp>
      <p:sp>
        <p:nvSpPr>
          <p:cNvPr id="301" name="TextBox 300"/>
          <p:cNvSpPr txBox="1"/>
          <p:nvPr/>
        </p:nvSpPr>
        <p:spPr>
          <a:xfrm>
            <a:off x="6375153" y="4501742"/>
            <a:ext cx="391454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VPC</a:t>
            </a:r>
          </a:p>
        </p:txBody>
      </p:sp>
      <p:grpSp>
        <p:nvGrpSpPr>
          <p:cNvPr id="302" name="Group 301"/>
          <p:cNvGrpSpPr/>
          <p:nvPr/>
        </p:nvGrpSpPr>
        <p:grpSpPr>
          <a:xfrm>
            <a:off x="5481959" y="2286000"/>
            <a:ext cx="2297223" cy="2213098"/>
            <a:chOff x="5093732" y="609600"/>
            <a:chExt cx="2297223" cy="2213098"/>
          </a:xfrm>
        </p:grpSpPr>
        <p:sp>
          <p:nvSpPr>
            <p:cNvPr id="303" name="Rounded Rectangle 302"/>
            <p:cNvSpPr/>
            <p:nvPr/>
          </p:nvSpPr>
          <p:spPr>
            <a:xfrm>
              <a:off x="5502139" y="713344"/>
              <a:ext cx="1386167" cy="157265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304" name="Picture 30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4997" y="609600"/>
              <a:ext cx="194287" cy="207491"/>
            </a:xfrm>
            <a:prstGeom prst="rect">
              <a:avLst/>
            </a:prstGeom>
          </p:spPr>
        </p:pic>
        <p:sp>
          <p:nvSpPr>
            <p:cNvPr id="305" name="TextBox 304"/>
            <p:cNvSpPr txBox="1"/>
            <p:nvPr/>
          </p:nvSpPr>
          <p:spPr>
            <a:xfrm>
              <a:off x="5720829" y="2286000"/>
              <a:ext cx="894797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Public Subnet</a:t>
              </a:r>
              <a:endParaRPr lang="en-US" sz="1001" dirty="0"/>
            </a:p>
          </p:txBody>
        </p:sp>
        <p:grpSp>
          <p:nvGrpSpPr>
            <p:cNvPr id="306" name="Group 21"/>
            <p:cNvGrpSpPr>
              <a:grpSpLocks/>
            </p:cNvGrpSpPr>
            <p:nvPr/>
          </p:nvGrpSpPr>
          <p:grpSpPr bwMode="auto">
            <a:xfrm>
              <a:off x="5661763" y="849955"/>
              <a:ext cx="1084530" cy="1145059"/>
              <a:chOff x="545458" y="4783771"/>
              <a:chExt cx="2293787" cy="1733798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14" name="Rounded Rectangle 31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5836170" y="1084984"/>
              <a:ext cx="717030" cy="708399"/>
              <a:chOff x="4210469" y="2643426"/>
              <a:chExt cx="756794" cy="752969"/>
            </a:xfrm>
          </p:grpSpPr>
          <p:pic>
            <p:nvPicPr>
              <p:cNvPr id="311" name="Picture 3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5999" y="2660571"/>
                <a:ext cx="615311" cy="735278"/>
              </a:xfrm>
              <a:prstGeom prst="rect">
                <a:avLst/>
              </a:prstGeom>
            </p:spPr>
          </p:pic>
          <p:sp>
            <p:nvSpPr>
              <p:cNvPr id="312" name="TextBox 311"/>
              <p:cNvSpPr txBox="1"/>
              <p:nvPr/>
            </p:nvSpPr>
            <p:spPr>
              <a:xfrm>
                <a:off x="4210469" y="2643426"/>
                <a:ext cx="756794" cy="752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1" b="1" dirty="0" err="1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WebServer</a:t>
                </a:r>
                <a:r>
                  <a:rPr lang="en-US" sz="1001" b="1" dirty="0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 </a:t>
                </a:r>
              </a:p>
              <a:p>
                <a:pPr algn="ctr"/>
                <a:endParaRPr lang="en-US" sz="1001" b="1" dirty="0">
                  <a:solidFill>
                    <a:schemeClr val="bg1"/>
                  </a:solidFill>
                  <a:latin typeface="Helvetica Neue"/>
                  <a:cs typeface="Helvetica Neue"/>
                </a:endParaRPr>
              </a:p>
              <a:p>
                <a:pPr algn="ctr"/>
                <a:r>
                  <a:rPr lang="en-US" sz="1001" b="1" dirty="0" err="1">
                    <a:solidFill>
                      <a:schemeClr val="bg1"/>
                    </a:solidFill>
                    <a:latin typeface="Helvetica Neue"/>
                    <a:cs typeface="Helvetica Neue"/>
                  </a:rPr>
                  <a:t>Docker</a:t>
                </a:r>
                <a:endParaRPr lang="en-US" sz="1001" b="1" dirty="0">
                  <a:solidFill>
                    <a:schemeClr val="bg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308" name="Rounded Rectangle 307"/>
            <p:cNvSpPr/>
            <p:nvPr/>
          </p:nvSpPr>
          <p:spPr>
            <a:xfrm>
              <a:off x="5093732" y="624439"/>
              <a:ext cx="2297223" cy="1907782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616634" y="2576349"/>
              <a:ext cx="1132041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Availability Zone 1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786172" y="1948021"/>
              <a:ext cx="962123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1" dirty="0"/>
                <a:t>Security Group</a:t>
              </a:r>
            </a:p>
          </p:txBody>
        </p:sp>
      </p:grpSp>
      <p:pic>
        <p:nvPicPr>
          <p:cNvPr id="315" name="Picture 314" descr="VPC-Internet-Gatewa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59" y="2895603"/>
            <a:ext cx="466085" cy="466085"/>
          </a:xfrm>
          <a:prstGeom prst="rect">
            <a:avLst/>
          </a:prstGeom>
        </p:spPr>
      </p:pic>
      <p:cxnSp>
        <p:nvCxnSpPr>
          <p:cNvPr id="316" name="Straight Arrow Connector 315"/>
          <p:cNvCxnSpPr/>
          <p:nvPr/>
        </p:nvCxnSpPr>
        <p:spPr>
          <a:xfrm flipV="1">
            <a:off x="5186044" y="3118941"/>
            <a:ext cx="1100441" cy="5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endCxn id="299" idx="3"/>
          </p:cNvCxnSpPr>
          <p:nvPr/>
        </p:nvCxnSpPr>
        <p:spPr>
          <a:xfrm flipH="1">
            <a:off x="3176001" y="3361689"/>
            <a:ext cx="1574539" cy="11188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10354295" y="3962398"/>
            <a:ext cx="7619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0166043" y="3598958"/>
            <a:ext cx="89979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1" b="1" dirty="0"/>
              <a:t>Reference :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10201894" y="3944779"/>
            <a:ext cx="1314784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User/SSH Access Path</a:t>
            </a:r>
          </a:p>
        </p:txBody>
      </p:sp>
      <p:cxnSp>
        <p:nvCxnSpPr>
          <p:cNvPr id="321" name="Straight Connector 320"/>
          <p:cNvCxnSpPr/>
          <p:nvPr/>
        </p:nvCxnSpPr>
        <p:spPr>
          <a:xfrm>
            <a:off x="10354295" y="4267198"/>
            <a:ext cx="76199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10201894" y="4249579"/>
            <a:ext cx="138050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WordPress access Path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0201895" y="4554378"/>
            <a:ext cx="1205779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err="1"/>
              <a:t>Ansible</a:t>
            </a:r>
            <a:r>
              <a:rPr lang="en-US" sz="1001" dirty="0"/>
              <a:t> Access Path</a:t>
            </a:r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10354295" y="4554378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/>
          <p:cNvGrpSpPr/>
          <p:nvPr/>
        </p:nvGrpSpPr>
        <p:grpSpPr>
          <a:xfrm>
            <a:off x="2461393" y="1988617"/>
            <a:ext cx="658368" cy="799726"/>
            <a:chOff x="3429000" y="3797300"/>
            <a:chExt cx="731520" cy="871714"/>
          </a:xfrm>
        </p:grpSpPr>
        <p:pic>
          <p:nvPicPr>
            <p:cNvPr id="326" name="Picture 325" descr="Clien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797300"/>
              <a:ext cx="731520" cy="731520"/>
            </a:xfrm>
            <a:prstGeom prst="rect">
              <a:avLst/>
            </a:prstGeom>
          </p:spPr>
        </p:pic>
        <p:sp>
          <p:nvSpPr>
            <p:cNvPr id="327" name="TextBox 326"/>
            <p:cNvSpPr txBox="1"/>
            <p:nvPr/>
          </p:nvSpPr>
          <p:spPr>
            <a:xfrm>
              <a:off x="3476181" y="4400490"/>
              <a:ext cx="627308" cy="268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1" dirty="0" err="1"/>
                <a:t>Ansible</a:t>
              </a:r>
              <a:endParaRPr lang="en-US" sz="1001" dirty="0"/>
            </a:p>
          </p:txBody>
        </p:sp>
      </p:grpSp>
      <p:cxnSp>
        <p:nvCxnSpPr>
          <p:cNvPr id="328" name="Straight Arrow Connector 327"/>
          <p:cNvCxnSpPr>
            <a:stCxn id="326" idx="3"/>
          </p:cNvCxnSpPr>
          <p:nvPr/>
        </p:nvCxnSpPr>
        <p:spPr>
          <a:xfrm>
            <a:off x="3119760" y="2324174"/>
            <a:ext cx="1630780" cy="585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5143068" y="2971797"/>
            <a:ext cx="11471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H="1">
            <a:off x="5198225" y="3276598"/>
            <a:ext cx="102617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10210801" y="4876799"/>
            <a:ext cx="994183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/>
              <a:t>Code Flow Path</a:t>
            </a:r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10363202" y="4876799"/>
            <a:ext cx="761999" cy="1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33" name="Picture 2" descr="https://siliconangle.com/files/2013/05/git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0" y="4144778"/>
            <a:ext cx="674986" cy="67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4" name="Straight Arrow Connector 333"/>
          <p:cNvCxnSpPr>
            <a:stCxn id="333" idx="3"/>
            <a:endCxn id="299" idx="1"/>
          </p:cNvCxnSpPr>
          <p:nvPr/>
        </p:nvCxnSpPr>
        <p:spPr>
          <a:xfrm flipV="1">
            <a:off x="1748496" y="4480559"/>
            <a:ext cx="769136" cy="17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5" name="Straight Connector 27"/>
          <p:cNvCxnSpPr>
            <a:stCxn id="326" idx="1"/>
            <a:endCxn id="299" idx="1"/>
          </p:cNvCxnSpPr>
          <p:nvPr/>
        </p:nvCxnSpPr>
        <p:spPr>
          <a:xfrm rot="10800000" flipH="1" flipV="1">
            <a:off x="2461392" y="2324171"/>
            <a:ext cx="56241" cy="2156386"/>
          </a:xfrm>
          <a:prstGeom prst="curvedConnector3">
            <a:avLst>
              <a:gd name="adj1" fmla="val -40646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293" idx="0"/>
            <a:endCxn id="327" idx="2"/>
          </p:cNvCxnSpPr>
          <p:nvPr/>
        </p:nvCxnSpPr>
        <p:spPr>
          <a:xfrm flipH="1" flipV="1">
            <a:off x="2786145" y="2788343"/>
            <a:ext cx="3140" cy="21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94057" y="3111838"/>
            <a:ext cx="39946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smtClean="0"/>
              <a:t>IAM</a:t>
            </a:r>
            <a:endParaRPr lang="en-US" sz="1001" dirty="0"/>
          </a:p>
        </p:txBody>
      </p:sp>
      <p:pic>
        <p:nvPicPr>
          <p:cNvPr id="53" name="Picture 2" descr="https://cdn.edureka.co/blog/wp-content/uploads/2016/11/ia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75653"/>
            <a:ext cx="596369" cy="5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11" y="3578202"/>
            <a:ext cx="455105" cy="58513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998635" y="4173251"/>
            <a:ext cx="57419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 err="1" smtClean="0"/>
              <a:t>KeyPair</a:t>
            </a:r>
            <a:endParaRPr lang="en-US" sz="1001" dirty="0"/>
          </a:p>
        </p:txBody>
      </p:sp>
      <p:sp>
        <p:nvSpPr>
          <p:cNvPr id="56" name="Rectangle 55"/>
          <p:cNvSpPr/>
          <p:nvPr/>
        </p:nvSpPr>
        <p:spPr>
          <a:xfrm>
            <a:off x="4480093" y="262748"/>
            <a:ext cx="37127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 Architecture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313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245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Thiyagu Loganathan</dc:creator>
  <cp:lastModifiedBy>Thiyagu Loganathan</cp:lastModifiedBy>
  <cp:revision>116</cp:revision>
  <dcterms:created xsi:type="dcterms:W3CDTF">2014-12-19T12:35:33Z</dcterms:created>
  <dcterms:modified xsi:type="dcterms:W3CDTF">2017-05-12T12:10:13Z</dcterms:modified>
</cp:coreProperties>
</file>