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2b59a1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2b59a1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b59a16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b59a16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b59a16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b59a16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Rear Wing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Chella Thiyagarajan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ME17B179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create a rear wing to regulate airflow and deliver optimal downforce to enable higher corner speed of automobiles.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663" y="1152463"/>
            <a:ext cx="46196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Methodology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Drag is the natural reaction of the fluid (air) to resist motion through it (the car)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wing is a device whose intended design is to generate downforce as air passes around it, not simply disrupt existing airflow patterns. As such, rather than decreasing drag, automotive wings actually increase drag.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increase speed at corners we need to increase the weight of the car or have a rear wing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Increasing weight increases inertia which we have to overcome at the turn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Rear wing increases weight by providing down force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improves grip of the car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speeds at corners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way the spoiler works is like an airplane wing, but upside down. The spoiler actually generates what's called 'down force' on the body of the car.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Rear wing in race cars increases downforce tremendously and increases corner speed but it also increases drag and tries to slow down the car in straights.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