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F1E2-BBA7-4533-90C0-B272557A29E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65F-215C-435E-9FA6-4F00FA0D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F1E2-BBA7-4533-90C0-B272557A29E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65F-215C-435E-9FA6-4F00FA0D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F1E2-BBA7-4533-90C0-B272557A29E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65F-215C-435E-9FA6-4F00FA0D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64C55-8461-4EF3-92A0-CA4E8A530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AC0613-9F4C-4CB5-A7CB-486518BA1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2FB82C-E19C-40CC-8422-F93BCD7E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8AF7-ECE2-44C7-A656-33A8FFFFD0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A61C35-27C7-44B1-89F2-9151620C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7A64C8-E6B5-441A-A6F5-3B0BB67C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DDC0-219E-4504-92B0-B61C6DAAB4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21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88737-40AD-4716-BFFB-47DF89D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2D926E-76D1-4523-90B2-15471508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4440E5-68EE-459E-A86C-16D6DF26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8AF7-ECE2-44C7-A656-33A8FFFFD0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32CB51-CA7C-4F48-BB9F-4CFBE6C7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1E8B3C-A643-473C-A65C-DD1994DB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DDC0-219E-4504-92B0-B61C6DAAB4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46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1E316-FA9F-4295-BFAD-28EA90F0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B5375D-B7B8-47E2-8037-260E49B0B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87EBD8-1BE3-400E-9DE8-521A550D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8AF7-ECE2-44C7-A656-33A8FFFFD0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917F66-D7F2-4C6E-B998-E1190DFA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F9A1CF-D95E-4DE0-B19E-9724132E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DDC0-219E-4504-92B0-B61C6DAAB4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58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7EC6D-465A-443D-8AF9-927E8D0E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C4FC14-D3D2-43B0-B618-B8B9D109F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9F6E83-D397-449B-B6EC-72640BDE0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F70382-2F85-4C65-9E0A-4D03D50B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8AF7-ECE2-44C7-A656-33A8FFFFD0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D4935C-63B9-4695-B23D-92AB4CC7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9E69A5-4FF5-40E3-8AB4-F9F3A62A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DDC0-219E-4504-92B0-B61C6DAAB4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52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A41DD3-B10E-4F43-A332-76D097EE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EDE51A-48B1-4EF9-80AB-304EF73A6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AF8651-24FB-41F4-A244-6AD5BBD3F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4E53BA-9845-4522-965E-EBC5C8102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EBA999-7B01-4FEA-BA29-883130E32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80A0B6-24F3-4119-88E4-0FE7B85B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8AF7-ECE2-44C7-A656-33A8FFFFD0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209765E-CD5A-438A-8724-D68DA93A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D6674D-39E9-41A9-ADEC-9D0DC15F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DDC0-219E-4504-92B0-B61C6DAAB4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3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51D599-6AE5-45D1-8287-E04A1EF7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FEFE2D-3184-47A2-97E6-F9A0906C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8AF7-ECE2-44C7-A656-33A8FFFFD0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9C2DC7-4330-4E2F-A148-708045A5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68553D-FE29-4864-8864-94BF7F46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DDC0-219E-4504-92B0-B61C6DAAB4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69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1873EE-12CA-4A01-9B2C-BD20DB98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8AF7-ECE2-44C7-A656-33A8FFFFD0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19B056-3449-4D2A-968B-2C84A4C2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FEA6A7-9532-4A88-B4B1-F4390FD6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DDC0-219E-4504-92B0-B61C6DAAB4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9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94187C-99A7-4C23-9455-6B3A842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DBB5B-5786-4B02-909B-B735F528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B06443-2993-4B87-9777-BF0D5EBE7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463046-C963-439E-B383-4D6C67E3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8AF7-ECE2-44C7-A656-33A8FFFFD0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DD7607-A86A-4FF6-9B3E-9C6E6F42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551B5D-3B78-4223-8658-BA0E9FFB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DDC0-219E-4504-92B0-B61C6DAAB4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9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F1E2-BBA7-4533-90C0-B272557A29E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65F-215C-435E-9FA6-4F00FA0D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6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C815B1-861F-46BF-AD77-251E692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5F3453-1CD9-44A1-8E72-CDCB37B80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AE5BD5-3282-4706-A5C5-C8B7E8DAD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8D827C-AC7A-481D-8A4C-A03EA0C0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8AF7-ECE2-44C7-A656-33A8FFFFD0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E3A66A-510D-4F76-BDE5-3E49A1C4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DA3062-1C34-44D5-9510-497239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DDC0-219E-4504-92B0-B61C6DAAB4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468C6-A364-4898-BE16-2CB4C023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70DA04-D6E6-4CB3-85BD-7F7AF10F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35FC0F-D78C-4C6D-829D-8D349EB1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8AF7-ECE2-44C7-A656-33A8FFFFD0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AC79-3549-48FA-8A1E-47165113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2C418D-15B2-442D-A9C3-82ECF18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DDC0-219E-4504-92B0-B61C6DAAB4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05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111B0FE-6FA4-43E7-B4A2-A5687DE82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27BFE7-812F-4CD6-B357-15525886B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FA9A8D-5591-4A5F-93AD-37150ABE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8AF7-ECE2-44C7-A656-33A8FFFFD0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D45C03-250A-4549-AC20-D90E9C89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879CEF-B524-44CD-81F2-E0D93E36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DDC0-219E-4504-92B0-B61C6DAAB4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6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4C9970-2B48-4D58-BD89-76AB06302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133962-F63A-4DF1-AEC1-0A184470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3346D4-9A3E-41B7-9A73-C46AB7E3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CAF14C-10B8-4F75-B2E1-63B4753B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34A7ED-0C12-41E2-9A49-555C467C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29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0DDDF-A7B0-445A-A7AE-BE86C1DF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44EFD0-7F00-42E4-BF8A-F31A648C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4768A3-868A-4C97-8AE3-088E9BFD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8867CD-6339-48DC-B491-732067BC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53F6F3-CDB8-4477-B94D-25A18A9A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76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AECF08-4AF3-469C-ADE0-CFA82CD7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74C3E9-65C9-41AC-9750-D825E15F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7C9953-6A5A-4C54-91B0-45C45258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5EEB93-885A-4708-967F-4C432835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E12BB9-BE5F-4659-9272-6B3EA6C5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98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620FB-C502-42C1-A559-A27AA0CA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A17E26-E788-4820-8DA3-801185138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A851BD-D9F7-4AA1-AA00-B04F86B05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A9C722-95D3-40C5-ADCA-293EF4C2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5082E0-E8D8-4CAD-B37E-8C4351FA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902654-9A38-4F5B-9F07-C7DBCB9B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17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5C179-873E-49DB-B615-F43C2332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7FFE8C-41AB-4E56-B0C9-825FECC7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ADEF66-A9BD-4966-8DA3-4DCF5D173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329E6D-915B-4843-A6A4-43DB429FF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7A0369-96B7-4CC6-9AEF-8C5834B2E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532A47B-7075-4DB2-82EB-599355D2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44F7B3-5C3C-4E41-94DB-C9B4E1F2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6387B5-1C79-48DF-BFE7-D733BF0C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02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FAF7D-2A6A-42B7-8055-63FFD6CF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874E57-E060-4319-BE0F-EC04FB7D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E76013-513B-4297-940B-3470EAD2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3B968C-D580-4966-9B98-70A4F62D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78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B0DD20-C893-4AF2-9184-BE89B7B6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A6568B7-BF8B-48C0-9BDE-0F1D2312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A81FB9-D8E1-4754-88B4-FA7DDFE4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6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F1E2-BBA7-4533-90C0-B272557A29E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65F-215C-435E-9FA6-4F00FA0D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66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A14BC-0433-4A1A-8D5A-01714D71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49CA1-D6DA-4954-A1D9-D174CDAB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2ACBF2-2199-4D67-B776-09FB45681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16C321-0F9F-466A-8C1F-D21E492F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922DC9-398C-4B44-8748-2E96B355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98E752-96BD-447D-8912-9E76EEE3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605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A228C-64CB-465C-B1AB-C911A783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9573393-76D2-46F3-9FCE-DA74F4716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6291BB-4310-405B-8C19-F662E1D98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2C3E76-8450-4583-8BF5-76AD6E9B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D858D9-77A3-49FB-BA76-5CCF8FE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768F53-1F8B-4034-AAA5-EF6FE471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387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22144-C7D2-46E3-812C-6F8D543B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D4D5AC-4B24-4723-A804-79EB8D08F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0AEB86-A838-4573-A558-B69AB85B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893DA-9ADF-40CA-889C-06A4BDCB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FCE92C-376C-429A-8987-6E7C7C38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524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A90256E-0718-4134-A43D-E303E7343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020B70-3CDE-44DE-B665-EA8B7E6C8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6E32C8-23ED-4F5A-8412-B51B98E0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C8E398-29E6-422F-908C-6A2C7103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3D32D4-71F9-4530-9004-640DD887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6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F1E2-BBA7-4533-90C0-B272557A29E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65F-215C-435E-9FA6-4F00FA0D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0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F1E2-BBA7-4533-90C0-B272557A29E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65F-215C-435E-9FA6-4F00FA0D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9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F1E2-BBA7-4533-90C0-B272557A29E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65F-215C-435E-9FA6-4F00FA0D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0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F1E2-BBA7-4533-90C0-B272557A29E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65F-215C-435E-9FA6-4F00FA0D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F1E2-BBA7-4533-90C0-B272557A29E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65F-215C-435E-9FA6-4F00FA0D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1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F1E2-BBA7-4533-90C0-B272557A29E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65F-215C-435E-9FA6-4F00FA0D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4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F1E2-BBA7-4533-90C0-B272557A29E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D65F-215C-435E-9FA6-4F00FA0D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2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4D4376-91C5-42B3-963D-5DFA9582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B409B1-65A8-4552-B52B-C22D76C2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2BFF97-3FC3-4B80-AED7-E89B4846D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8AF7-ECE2-44C7-A656-33A8FFFFD0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895719-4FCF-4E86-83D0-24B2C242B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5C0865-2D94-448F-904F-15DE167A0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DDC0-219E-4504-92B0-B61C6DAAB4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FCB0200-E429-4217-AFE3-5E6E8480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90A3CB-AF23-4ED3-9AFB-E5733BF2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1C3DB4-BAB7-49F5-97A8-DD714D66C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1E40-834A-40FC-9873-3FEC0026B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7B472C-AE66-4C91-84AA-5AF5D645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508460-F967-409B-AF4A-11876E3DB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1FC7-A12F-4810-B3C0-F705D0B9EA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5822302" cy="68580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423;p78"/>
          <p:cNvSpPr/>
          <p:nvPr/>
        </p:nvSpPr>
        <p:spPr>
          <a:xfrm>
            <a:off x="6092628" y="1780194"/>
            <a:ext cx="681114" cy="3381195"/>
          </a:xfrm>
          <a:prstGeom prst="rect">
            <a:avLst/>
          </a:prstGeom>
          <a:solidFill>
            <a:srgbClr val="E1E3E4"/>
          </a:solidFill>
          <a:ln w="25400" cap="flat" cmpd="sng">
            <a:solidFill>
              <a:srgbClr val="3F4E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424;p78"/>
          <p:cNvSpPr/>
          <p:nvPr/>
        </p:nvSpPr>
        <p:spPr>
          <a:xfrm>
            <a:off x="2008308" y="1753524"/>
            <a:ext cx="681114" cy="3381195"/>
          </a:xfrm>
          <a:prstGeom prst="rect">
            <a:avLst/>
          </a:prstGeom>
          <a:solidFill>
            <a:srgbClr val="E1E3E4"/>
          </a:solidFill>
          <a:ln w="25400" cap="flat" cmpd="sng">
            <a:solidFill>
              <a:srgbClr val="3F4E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425;p78"/>
          <p:cNvSpPr txBox="1">
            <a:spLocks/>
          </p:cNvSpPr>
          <p:nvPr/>
        </p:nvSpPr>
        <p:spPr>
          <a:xfrm>
            <a:off x="56897" y="470867"/>
            <a:ext cx="5342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 Medium"/>
              <a:buNone/>
              <a:defRPr sz="3000" b="1" i="0" u="none" strike="noStrike" cap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 Mediu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Medium"/>
                <a:cs typeface="Poppins Medium"/>
                <a:sym typeface="Poppins Medium"/>
              </a:rPr>
              <a:t>What is Robotic Process Automation?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Medium"/>
              <a:cs typeface="Poppins Medium"/>
              <a:sym typeface="Poppins Medium"/>
            </a:endParaRPr>
          </a:p>
        </p:txBody>
      </p:sp>
      <p:sp>
        <p:nvSpPr>
          <p:cNvPr id="25" name="Google Shape;426;p78"/>
          <p:cNvSpPr txBox="1"/>
          <p:nvPr/>
        </p:nvSpPr>
        <p:spPr>
          <a:xfrm>
            <a:off x="202607" y="1607440"/>
            <a:ext cx="2376800" cy="3719200"/>
          </a:xfrm>
          <a:prstGeom prst="rect">
            <a:avLst/>
          </a:prstGeom>
          <a:solidFill>
            <a:srgbClr val="3F4E5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1" i="1" kern="0" dirty="0">
                <a:solidFill>
                  <a:srgbClr val="F4F4F4"/>
                </a:solidFill>
                <a:latin typeface="Corbel"/>
                <a:ea typeface="Corbel"/>
                <a:cs typeface="Corbel"/>
                <a:sym typeface="Corbel"/>
              </a:rPr>
              <a:t>RPA Definition</a:t>
            </a:r>
            <a:endParaRPr sz="1867" b="1" i="1" kern="0" dirty="0">
              <a:solidFill>
                <a:srgbClr val="F4F4F4"/>
              </a:solidFill>
              <a:latin typeface="Corbel"/>
              <a:ea typeface="Corbel"/>
              <a:cs typeface="Corbel"/>
              <a:sym typeface="Corbel"/>
            </a:endParaRPr>
          </a:p>
          <a:p>
            <a:pPr>
              <a:buClr>
                <a:srgbClr val="000000"/>
              </a:buClr>
              <a:buSzPts val="1867"/>
              <a:buFont typeface="Arial"/>
              <a:buNone/>
            </a:pPr>
            <a:endParaRPr sz="1867" b="1" i="1" kern="0" dirty="0">
              <a:solidFill>
                <a:srgbClr val="F4F4F4"/>
              </a:solidFill>
              <a:latin typeface="Corbel"/>
              <a:ea typeface="Corbel"/>
              <a:cs typeface="Corbel"/>
              <a:sym typeface="Corbel"/>
            </a:endParaRPr>
          </a:p>
          <a:p>
            <a:pPr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kern="0" dirty="0">
                <a:solidFill>
                  <a:srgbClr val="F4F4F4"/>
                </a:solidFill>
                <a:latin typeface="Corbel"/>
                <a:ea typeface="Corbel"/>
                <a:cs typeface="Corbel"/>
                <a:sym typeface="Corbel"/>
              </a:rPr>
              <a:t>Robotic Process Automation or RPA is a software that replicates the actions of a human being interacting with the user interface of a computer system, configured to follow defined business rules.</a:t>
            </a:r>
            <a:endParaRPr sz="1600" b="1" i="1" kern="0" dirty="0">
              <a:solidFill>
                <a:srgbClr val="F4F4F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" name="Google Shape;427;p78"/>
          <p:cNvSpPr txBox="1"/>
          <p:nvPr/>
        </p:nvSpPr>
        <p:spPr>
          <a:xfrm>
            <a:off x="4270583" y="1618870"/>
            <a:ext cx="2376800" cy="3719200"/>
          </a:xfrm>
          <a:prstGeom prst="rect">
            <a:avLst/>
          </a:prstGeom>
          <a:solidFill>
            <a:srgbClr val="3F4E5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600"/>
              <a:buFont typeface="Arial"/>
              <a:buNone/>
            </a:pPr>
            <a:endParaRPr sz="1600" b="1" kern="0" dirty="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b="1" i="1" kern="0" dirty="0">
                <a:solidFill>
                  <a:srgbClr val="F4F4F4"/>
                </a:solidFill>
                <a:latin typeface="Corbel"/>
                <a:ea typeface="Corbel"/>
                <a:cs typeface="Corbel"/>
                <a:sym typeface="Corbel"/>
              </a:rPr>
              <a:t>RPA can do repetitive processes quickly, accurately and tirelessly </a:t>
            </a:r>
            <a:r>
              <a:rPr lang="en-US" sz="1600" b="1" i="1" kern="0" dirty="0" smtClean="0">
                <a:solidFill>
                  <a:srgbClr val="F4F4F4"/>
                </a:solidFill>
                <a:latin typeface="Corbel"/>
                <a:ea typeface="Corbel"/>
                <a:cs typeface="Corbel"/>
                <a:sym typeface="Corbel"/>
              </a:rPr>
              <a:t>Free </a:t>
            </a:r>
            <a:r>
              <a:rPr lang="en-US" sz="1600" b="1" i="1" kern="0" dirty="0">
                <a:solidFill>
                  <a:srgbClr val="F4F4F4"/>
                </a:solidFill>
                <a:latin typeface="Corbel"/>
                <a:ea typeface="Corbel"/>
                <a:cs typeface="Corbel"/>
                <a:sym typeface="Corbel"/>
              </a:rPr>
              <a:t>agents to do other tasks requiring:</a:t>
            </a:r>
            <a:endParaRPr sz="1600" b="1" i="1" kern="0" dirty="0">
              <a:solidFill>
                <a:srgbClr val="F4F4F4"/>
              </a:solidFill>
              <a:latin typeface="Corbel"/>
              <a:ea typeface="Corbel"/>
              <a:cs typeface="Corbel"/>
              <a:sym typeface="Corbe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b="1" i="1" kern="0" dirty="0">
                <a:solidFill>
                  <a:srgbClr val="F4F4F4"/>
                </a:solidFill>
                <a:latin typeface="Corbel"/>
                <a:ea typeface="Corbel"/>
                <a:cs typeface="Corbel"/>
                <a:sym typeface="Corbel"/>
              </a:rPr>
              <a:t>Emotional Intelligence</a:t>
            </a:r>
            <a:endParaRPr sz="1600" b="1" i="1" kern="0" dirty="0">
              <a:solidFill>
                <a:srgbClr val="F4F4F4"/>
              </a:solidFill>
              <a:latin typeface="Corbel"/>
              <a:ea typeface="Corbel"/>
              <a:cs typeface="Corbel"/>
              <a:sym typeface="Corbe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b="1" i="1" kern="0" dirty="0">
                <a:solidFill>
                  <a:srgbClr val="F4F4F4"/>
                </a:solidFill>
                <a:latin typeface="Corbel"/>
                <a:ea typeface="Corbel"/>
                <a:cs typeface="Corbel"/>
                <a:sym typeface="Corbel"/>
              </a:rPr>
              <a:t>Reasoning</a:t>
            </a:r>
            <a:endParaRPr sz="1600" b="1" i="1" kern="0" dirty="0">
              <a:solidFill>
                <a:srgbClr val="F4F4F4"/>
              </a:solidFill>
              <a:latin typeface="Corbel"/>
              <a:ea typeface="Corbel"/>
              <a:cs typeface="Corbel"/>
              <a:sym typeface="Corbe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b="1" i="1" kern="0" dirty="0">
                <a:solidFill>
                  <a:srgbClr val="F4F4F4"/>
                </a:solidFill>
                <a:latin typeface="Corbel"/>
                <a:ea typeface="Corbel"/>
                <a:cs typeface="Corbel"/>
                <a:sym typeface="Corbel"/>
              </a:rPr>
              <a:t>Judgement</a:t>
            </a:r>
            <a:endParaRPr sz="1600" b="1" i="1" kern="0" dirty="0">
              <a:solidFill>
                <a:srgbClr val="F4F4F4"/>
              </a:solidFill>
              <a:latin typeface="Corbel"/>
              <a:ea typeface="Corbel"/>
              <a:cs typeface="Corbel"/>
              <a:sym typeface="Corbe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b="1" i="1" kern="0" dirty="0">
                <a:solidFill>
                  <a:srgbClr val="F4F4F4"/>
                </a:solidFill>
                <a:latin typeface="Corbel"/>
                <a:ea typeface="Corbel"/>
                <a:cs typeface="Corbel"/>
                <a:sym typeface="Corbel"/>
              </a:rPr>
              <a:t>Interaction with other human beings</a:t>
            </a:r>
            <a:endParaRPr sz="1600" b="1" i="1" kern="0" dirty="0">
              <a:solidFill>
                <a:srgbClr val="F4F4F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7" name="Google Shape;428;p78"/>
          <p:cNvGrpSpPr/>
          <p:nvPr/>
        </p:nvGrpSpPr>
        <p:grpSpPr>
          <a:xfrm>
            <a:off x="3623310" y="5403116"/>
            <a:ext cx="8489890" cy="1146274"/>
            <a:chOff x="60294" y="0"/>
            <a:chExt cx="2347174" cy="749300"/>
          </a:xfrm>
        </p:grpSpPr>
        <p:sp>
          <p:nvSpPr>
            <p:cNvPr id="28" name="Google Shape;429;p78"/>
            <p:cNvSpPr/>
            <p:nvPr/>
          </p:nvSpPr>
          <p:spPr>
            <a:xfrm>
              <a:off x="60294" y="0"/>
              <a:ext cx="2347174" cy="749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5E5E5E"/>
                </a:gs>
                <a:gs pos="80000">
                  <a:srgbClr val="7B7B7B"/>
                </a:gs>
                <a:gs pos="100000">
                  <a:srgbClr val="7C7C7C"/>
                </a:gs>
              </a:gsLst>
              <a:lin ang="16200000" scaled="0"/>
            </a:gradFill>
            <a:ln w="9525" cap="flat" cmpd="sng">
              <a:solidFill>
                <a:srgbClr val="7D7D7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30;p78"/>
            <p:cNvSpPr/>
            <p:nvPr/>
          </p:nvSpPr>
          <p:spPr>
            <a:xfrm>
              <a:off x="431784" y="0"/>
              <a:ext cx="1597874" cy="7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14650" rIns="14650" bIns="1465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100"/>
                <a:buFont typeface="Arial"/>
                <a:buNone/>
              </a:pPr>
              <a:endParaRPr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431;p78"/>
          <p:cNvSpPr/>
          <p:nvPr/>
        </p:nvSpPr>
        <p:spPr>
          <a:xfrm>
            <a:off x="3946217" y="5403116"/>
            <a:ext cx="8012506" cy="1146274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BFBFBF"/>
              </a:gs>
              <a:gs pos="35000">
                <a:srgbClr val="D8D8D8"/>
              </a:gs>
              <a:gs pos="100000">
                <a:srgbClr val="F2F2F2"/>
              </a:gs>
            </a:gsLst>
            <a:lin ang="16200000" scaled="0"/>
          </a:gra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b="1" i="1" kern="0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RPA represents  a new, highly flexible, and rapidly scalable digital workforce - one that operates 24x7, executes transactions 100% compliant with defined business rules and reduces the “robotic” component of human work.</a:t>
            </a:r>
            <a:endParaRPr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1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6991AE-5D1C-4E9D-BF28-52872657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92390"/>
            <a:ext cx="10515600" cy="701731"/>
          </a:xfrm>
        </p:spPr>
        <p:txBody>
          <a:bodyPr anchor="t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RPA TOOLS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568E4BC-7C0F-435E-B4D0-E39D4A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614B-0B7B-4A84-96CE-9602B26B6136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2DA1F0-77E9-49CD-994C-FE4242B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5B5D-08AF-4E9E-A5D2-8996A9B3FDA7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282E9AD-E536-4FC0-8473-93C53EE57DC3}"/>
              </a:ext>
            </a:extLst>
          </p:cNvPr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7870CDA-607F-49BF-A520-AA7533651DE5}"/>
              </a:ext>
            </a:extLst>
          </p:cNvPr>
          <p:cNvGrpSpPr/>
          <p:nvPr/>
        </p:nvGrpSpPr>
        <p:grpSpPr>
          <a:xfrm>
            <a:off x="5666819" y="-163887"/>
            <a:ext cx="886382" cy="327774"/>
            <a:chOff x="4023366" y="2657385"/>
            <a:chExt cx="4173287" cy="1543230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A3DEBD7D-0D34-4ED2-A77B-B1FC6EC339D2}"/>
                </a:ext>
              </a:extLst>
            </p:cNvPr>
            <p:cNvSpPr/>
            <p:nvPr/>
          </p:nvSpPr>
          <p:spPr>
            <a:xfrm>
              <a:off x="4023366" y="2903220"/>
              <a:ext cx="1051560" cy="1051560"/>
            </a:xfrm>
            <a:prstGeom prst="ellipse">
              <a:avLst/>
            </a:prstGeom>
            <a:solidFill>
              <a:schemeClr val="tx2">
                <a:lumMod val="50000"/>
                <a:alpha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4F85B96-97CD-4561-A912-F3D7FC8FD4AE}"/>
                </a:ext>
              </a:extLst>
            </p:cNvPr>
            <p:cNvSpPr/>
            <p:nvPr/>
          </p:nvSpPr>
          <p:spPr>
            <a:xfrm>
              <a:off x="7145093" y="2903220"/>
              <a:ext cx="1051560" cy="1051560"/>
            </a:xfrm>
            <a:prstGeom prst="ellipse">
              <a:avLst/>
            </a:prstGeom>
            <a:solidFill>
              <a:schemeClr val="tx2">
                <a:lumMod val="50000"/>
                <a:alpha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B3449A9-0992-4A19-9225-57FCB3C21382}"/>
                </a:ext>
              </a:extLst>
            </p:cNvPr>
            <p:cNvSpPr/>
            <p:nvPr/>
          </p:nvSpPr>
          <p:spPr>
            <a:xfrm>
              <a:off x="5324385" y="2657385"/>
              <a:ext cx="1543230" cy="1543230"/>
            </a:xfrm>
            <a:prstGeom prst="ellipse">
              <a:avLst/>
            </a:prstGeom>
            <a:solidFill>
              <a:schemeClr val="bg2">
                <a:lumMod val="75000"/>
                <a:alpha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: Top Corners Rounded 17">
            <a:extLst>
              <a:ext uri="{FF2B5EF4-FFF2-40B4-BE49-F238E27FC236}">
                <a16:creationId xmlns="" xmlns:a16="http://schemas.microsoft.com/office/drawing/2014/main" id="{D2B0700A-5B9B-470F-84C5-D816DC4AA9D5}"/>
              </a:ext>
            </a:extLst>
          </p:cNvPr>
          <p:cNvSpPr/>
          <p:nvPr/>
        </p:nvSpPr>
        <p:spPr>
          <a:xfrm>
            <a:off x="266700" y="1198591"/>
            <a:ext cx="5257800" cy="1422400"/>
          </a:xfrm>
          <a:prstGeom prst="round2SameRect">
            <a:avLst>
              <a:gd name="adj1" fmla="val 1506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endParaRPr lang="en-US" sz="1400" dirty="0">
              <a:solidFill>
                <a:schemeClr val="tx2"/>
              </a:solidFill>
              <a:ea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D446DBA-9E40-4524-A7C8-6D4D4E66966C}"/>
              </a:ext>
            </a:extLst>
          </p:cNvPr>
          <p:cNvSpPr/>
          <p:nvPr/>
        </p:nvSpPr>
        <p:spPr>
          <a:xfrm>
            <a:off x="266700" y="1198591"/>
            <a:ext cx="571500" cy="142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="" xmlns:a16="http://schemas.microsoft.com/office/drawing/2014/main" id="{ED3A6A58-9DA7-4EF3-A06F-3299C329797D}"/>
              </a:ext>
            </a:extLst>
          </p:cNvPr>
          <p:cNvSpPr/>
          <p:nvPr/>
        </p:nvSpPr>
        <p:spPr>
          <a:xfrm>
            <a:off x="266700" y="2965450"/>
            <a:ext cx="5257800" cy="1422400"/>
          </a:xfrm>
          <a:prstGeom prst="round2SameRect">
            <a:avLst>
              <a:gd name="adj1" fmla="val 1506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4400" dirty="0" smtClean="0">
                <a:solidFill>
                  <a:schemeClr val="tx2"/>
                </a:solidFill>
                <a:ea typeface="Cambria" panose="02040503050406030204" pitchFamily="18" charset="0"/>
              </a:rPr>
              <a:t>Open Bots</a:t>
            </a:r>
            <a:endParaRPr lang="en-US" sz="4400" dirty="0">
              <a:solidFill>
                <a:schemeClr val="tx2"/>
              </a:solidFill>
              <a:ea typeface="Cambria" panose="020405030504060302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A3DEEA40-E80C-452A-9DF8-5C609462B53A}"/>
              </a:ext>
            </a:extLst>
          </p:cNvPr>
          <p:cNvSpPr/>
          <p:nvPr/>
        </p:nvSpPr>
        <p:spPr>
          <a:xfrm>
            <a:off x="266700" y="2965450"/>
            <a:ext cx="571500" cy="142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="" xmlns:a16="http://schemas.microsoft.com/office/drawing/2014/main" id="{435736DF-AE30-4641-AB0C-0730E4FD665A}"/>
              </a:ext>
            </a:extLst>
          </p:cNvPr>
          <p:cNvSpPr/>
          <p:nvPr/>
        </p:nvSpPr>
        <p:spPr>
          <a:xfrm>
            <a:off x="266700" y="4732310"/>
            <a:ext cx="5257800" cy="1422400"/>
          </a:xfrm>
          <a:prstGeom prst="round2SameRect">
            <a:avLst>
              <a:gd name="adj1" fmla="val 1506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4400" dirty="0" err="1" smtClean="0">
                <a:solidFill>
                  <a:schemeClr val="tx2"/>
                </a:solidFill>
                <a:ea typeface="Cambria" panose="02040503050406030204" pitchFamily="18" charset="0"/>
              </a:rPr>
              <a:t>RoboCorp</a:t>
            </a:r>
            <a:endParaRPr lang="en-US" sz="4400" dirty="0">
              <a:solidFill>
                <a:schemeClr val="tx2"/>
              </a:solidFill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535BE13-602E-43EC-AF53-220019DB06CD}"/>
              </a:ext>
            </a:extLst>
          </p:cNvPr>
          <p:cNvSpPr/>
          <p:nvPr/>
        </p:nvSpPr>
        <p:spPr>
          <a:xfrm>
            <a:off x="266700" y="4732310"/>
            <a:ext cx="571500" cy="1422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063AECEC-A9F0-4BCA-AA4E-AA2F6765FDB0}"/>
              </a:ext>
            </a:extLst>
          </p:cNvPr>
          <p:cNvSpPr/>
          <p:nvPr/>
        </p:nvSpPr>
        <p:spPr>
          <a:xfrm>
            <a:off x="6011060" y="678437"/>
            <a:ext cx="6096000" cy="5448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04" y="1262091"/>
            <a:ext cx="352425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7565"/>
            <a:ext cx="4295775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45" y="4948256"/>
            <a:ext cx="3657600" cy="1124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09" y="91510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41FF343-C5F4-46AE-9CAC-7439B340A1CD}"/>
              </a:ext>
            </a:extLst>
          </p:cNvPr>
          <p:cNvSpPr/>
          <p:nvPr/>
        </p:nvSpPr>
        <p:spPr>
          <a:xfrm>
            <a:off x="370010" y="3165342"/>
            <a:ext cx="4353257" cy="2951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the next 4 months you will be equipped with Expertise on RPA tools like </a:t>
            </a:r>
            <a:r>
              <a:rPr lang="en-US" dirty="0" err="1" smtClean="0">
                <a:solidFill>
                  <a:schemeClr val="tx1"/>
                </a:solidFill>
              </a:rPr>
              <a:t>Uipath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Openbots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Robocorp</a:t>
            </a:r>
            <a:r>
              <a:rPr lang="en-US" dirty="0" smtClean="0">
                <a:solidFill>
                  <a:schemeClr val="tx1"/>
                </a:solidFill>
              </a:rPr>
              <a:t> with </a:t>
            </a:r>
            <a:r>
              <a:rPr lang="en-US" dirty="0" err="1" smtClean="0">
                <a:solidFill>
                  <a:schemeClr val="tx1"/>
                </a:solidFill>
              </a:rPr>
              <a:t>realtime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usecases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3">
            <a:extLst>
              <a:ext uri="{FF2B5EF4-FFF2-40B4-BE49-F238E27FC236}">
                <a16:creationId xmlns:a16="http://schemas.microsoft.com/office/drawing/2014/main" xmlns="" id="{67D6AB70-C839-4A03-A687-0B353A5036E0}"/>
              </a:ext>
            </a:extLst>
          </p:cNvPr>
          <p:cNvSpPr txBox="1">
            <a:spLocks/>
          </p:cNvSpPr>
          <p:nvPr/>
        </p:nvSpPr>
        <p:spPr>
          <a:xfrm>
            <a:off x="577412" y="3462338"/>
            <a:ext cx="2538215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TIME</a:t>
            </a:r>
            <a:r>
              <a:rPr kumimoji="0" lang="en-US" sz="3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LINE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232B2E-5528-43EC-8CFB-0993C30F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0938-34CF-4DF0-8931-5E481ACC4322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C6789981-1320-48FF-8FCF-51BDFFE066A0}"/>
              </a:ext>
            </a:extLst>
          </p:cNvPr>
          <p:cNvSpPr>
            <a:spLocks/>
          </p:cNvSpPr>
          <p:nvPr/>
        </p:nvSpPr>
        <p:spPr bwMode="auto">
          <a:xfrm>
            <a:off x="5462588" y="2894013"/>
            <a:ext cx="2887663" cy="2217738"/>
          </a:xfrm>
          <a:custGeom>
            <a:avLst/>
            <a:gdLst>
              <a:gd name="T0" fmla="*/ 1084 w 1819"/>
              <a:gd name="T1" fmla="*/ 649 h 1397"/>
              <a:gd name="T2" fmla="*/ 1819 w 1819"/>
              <a:gd name="T3" fmla="*/ 649 h 1397"/>
              <a:gd name="T4" fmla="*/ 480 w 1819"/>
              <a:gd name="T5" fmla="*/ 0 h 1397"/>
              <a:gd name="T6" fmla="*/ 0 w 1819"/>
              <a:gd name="T7" fmla="*/ 0 h 1397"/>
              <a:gd name="T8" fmla="*/ 103 w 1819"/>
              <a:gd name="T9" fmla="*/ 455 h 1397"/>
              <a:gd name="T10" fmla="*/ 1248 w 1819"/>
              <a:gd name="T11" fmla="*/ 1397 h 1397"/>
              <a:gd name="T12" fmla="*/ 1084 w 1819"/>
              <a:gd name="T13" fmla="*/ 649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9" h="1397">
                <a:moveTo>
                  <a:pt x="1084" y="649"/>
                </a:moveTo>
                <a:lnTo>
                  <a:pt x="1819" y="649"/>
                </a:lnTo>
                <a:lnTo>
                  <a:pt x="480" y="0"/>
                </a:lnTo>
                <a:lnTo>
                  <a:pt x="0" y="0"/>
                </a:lnTo>
                <a:lnTo>
                  <a:pt x="103" y="455"/>
                </a:lnTo>
                <a:lnTo>
                  <a:pt x="1248" y="1397"/>
                </a:lnTo>
                <a:lnTo>
                  <a:pt x="1084" y="64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xmlns="" id="{6F7B6DE6-AB22-4816-8131-F17BE08D783C}"/>
              </a:ext>
            </a:extLst>
          </p:cNvPr>
          <p:cNvSpPr>
            <a:spLocks/>
          </p:cNvSpPr>
          <p:nvPr/>
        </p:nvSpPr>
        <p:spPr bwMode="auto">
          <a:xfrm>
            <a:off x="3900488" y="1952625"/>
            <a:ext cx="2012950" cy="1509713"/>
          </a:xfrm>
          <a:custGeom>
            <a:avLst/>
            <a:gdLst>
              <a:gd name="T0" fmla="*/ 864 w 1268"/>
              <a:gd name="T1" fmla="*/ 500 h 951"/>
              <a:gd name="T2" fmla="*/ 1268 w 1268"/>
              <a:gd name="T3" fmla="*/ 500 h 951"/>
              <a:gd name="T4" fmla="*/ 258 w 1268"/>
              <a:gd name="T5" fmla="*/ 9 h 951"/>
              <a:gd name="T6" fmla="*/ 0 w 1268"/>
              <a:gd name="T7" fmla="*/ 0 h 951"/>
              <a:gd name="T8" fmla="*/ 100 w 1268"/>
              <a:gd name="T9" fmla="*/ 239 h 951"/>
              <a:gd name="T10" fmla="*/ 964 w 1268"/>
              <a:gd name="T11" fmla="*/ 951 h 951"/>
              <a:gd name="T12" fmla="*/ 864 w 1268"/>
              <a:gd name="T13" fmla="*/ 50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8" h="951">
                <a:moveTo>
                  <a:pt x="864" y="500"/>
                </a:moveTo>
                <a:lnTo>
                  <a:pt x="1268" y="500"/>
                </a:lnTo>
                <a:lnTo>
                  <a:pt x="258" y="9"/>
                </a:lnTo>
                <a:lnTo>
                  <a:pt x="0" y="0"/>
                </a:lnTo>
                <a:lnTo>
                  <a:pt x="100" y="239"/>
                </a:lnTo>
                <a:lnTo>
                  <a:pt x="964" y="951"/>
                </a:lnTo>
                <a:lnTo>
                  <a:pt x="864" y="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xmlns="" id="{CED18E91-1A9C-485C-923C-E4C443A09DF4}"/>
              </a:ext>
            </a:extLst>
          </p:cNvPr>
          <p:cNvSpPr>
            <a:spLocks/>
          </p:cNvSpPr>
          <p:nvPr/>
        </p:nvSpPr>
        <p:spPr bwMode="auto">
          <a:xfrm>
            <a:off x="2614613" y="1147763"/>
            <a:ext cx="1346200" cy="977900"/>
          </a:xfrm>
          <a:custGeom>
            <a:avLst/>
            <a:gdLst>
              <a:gd name="T0" fmla="*/ 661 w 848"/>
              <a:gd name="T1" fmla="*/ 404 h 616"/>
              <a:gd name="T2" fmla="*/ 848 w 848"/>
              <a:gd name="T3" fmla="*/ 410 h 616"/>
              <a:gd name="T4" fmla="*/ 0 w 848"/>
              <a:gd name="T5" fmla="*/ 0 h 616"/>
              <a:gd name="T6" fmla="*/ 752 w 848"/>
              <a:gd name="T7" fmla="*/ 616 h 616"/>
              <a:gd name="T8" fmla="*/ 661 w 848"/>
              <a:gd name="T9" fmla="*/ 40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8" h="616">
                <a:moveTo>
                  <a:pt x="661" y="404"/>
                </a:moveTo>
                <a:lnTo>
                  <a:pt x="848" y="410"/>
                </a:lnTo>
                <a:lnTo>
                  <a:pt x="0" y="0"/>
                </a:lnTo>
                <a:lnTo>
                  <a:pt x="752" y="616"/>
                </a:lnTo>
                <a:lnTo>
                  <a:pt x="661" y="404"/>
                </a:lnTo>
                <a:close/>
              </a:path>
            </a:pathLst>
          </a:custGeom>
          <a:solidFill>
            <a:srgbClr val="F6543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xmlns="" id="{6CF0B20D-8E22-4FDA-8C35-6A9115E98767}"/>
              </a:ext>
            </a:extLst>
          </p:cNvPr>
          <p:cNvSpPr>
            <a:spLocks/>
          </p:cNvSpPr>
          <p:nvPr/>
        </p:nvSpPr>
        <p:spPr bwMode="auto">
          <a:xfrm>
            <a:off x="9272588" y="5281613"/>
            <a:ext cx="2924175" cy="1576388"/>
          </a:xfrm>
          <a:custGeom>
            <a:avLst/>
            <a:gdLst>
              <a:gd name="T0" fmla="*/ 1181 w 1842"/>
              <a:gd name="T1" fmla="*/ 0 h 993"/>
              <a:gd name="T2" fmla="*/ 0 w 1842"/>
              <a:gd name="T3" fmla="*/ 0 h 993"/>
              <a:gd name="T4" fmla="*/ 223 w 1842"/>
              <a:gd name="T5" fmla="*/ 993 h 993"/>
              <a:gd name="T6" fmla="*/ 1842 w 1842"/>
              <a:gd name="T7" fmla="*/ 993 h 993"/>
              <a:gd name="T8" fmla="*/ 1842 w 1842"/>
              <a:gd name="T9" fmla="*/ 319 h 993"/>
              <a:gd name="T10" fmla="*/ 1181 w 1842"/>
              <a:gd name="T11" fmla="*/ 0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2" h="993">
                <a:moveTo>
                  <a:pt x="1181" y="0"/>
                </a:moveTo>
                <a:lnTo>
                  <a:pt x="0" y="0"/>
                </a:lnTo>
                <a:lnTo>
                  <a:pt x="223" y="993"/>
                </a:lnTo>
                <a:lnTo>
                  <a:pt x="1842" y="993"/>
                </a:lnTo>
                <a:lnTo>
                  <a:pt x="1842" y="319"/>
                </a:lnTo>
                <a:lnTo>
                  <a:pt x="118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xmlns="" id="{E4646E94-61E1-47CB-BAD4-D2F429E5F847}"/>
              </a:ext>
            </a:extLst>
          </p:cNvPr>
          <p:cNvSpPr>
            <a:spLocks/>
          </p:cNvSpPr>
          <p:nvPr/>
        </p:nvSpPr>
        <p:spPr bwMode="auto">
          <a:xfrm>
            <a:off x="7372350" y="4076700"/>
            <a:ext cx="3379788" cy="2638425"/>
          </a:xfrm>
          <a:custGeom>
            <a:avLst/>
            <a:gdLst>
              <a:gd name="T0" fmla="*/ 1049 w 2129"/>
              <a:gd name="T1" fmla="*/ 636 h 1662"/>
              <a:gd name="T2" fmla="*/ 2129 w 2129"/>
              <a:gd name="T3" fmla="*/ 636 h 1662"/>
              <a:gd name="T4" fmla="*/ 816 w 2129"/>
              <a:gd name="T5" fmla="*/ 0 h 1662"/>
              <a:gd name="T6" fmla="*/ 0 w 2129"/>
              <a:gd name="T7" fmla="*/ 0 h 1662"/>
              <a:gd name="T8" fmla="*/ 168 w 2129"/>
              <a:gd name="T9" fmla="*/ 752 h 1662"/>
              <a:gd name="T10" fmla="*/ 1278 w 2129"/>
              <a:gd name="T11" fmla="*/ 1662 h 1662"/>
              <a:gd name="T12" fmla="*/ 1049 w 2129"/>
              <a:gd name="T13" fmla="*/ 636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9" h="1662">
                <a:moveTo>
                  <a:pt x="1049" y="636"/>
                </a:moveTo>
                <a:lnTo>
                  <a:pt x="2129" y="636"/>
                </a:lnTo>
                <a:lnTo>
                  <a:pt x="816" y="0"/>
                </a:lnTo>
                <a:lnTo>
                  <a:pt x="0" y="0"/>
                </a:lnTo>
                <a:lnTo>
                  <a:pt x="168" y="752"/>
                </a:lnTo>
                <a:lnTo>
                  <a:pt x="1278" y="1662"/>
                </a:lnTo>
                <a:lnTo>
                  <a:pt x="1049" y="63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54CC34E-D0A8-4F2F-9E19-1C81F3CDD720}"/>
              </a:ext>
            </a:extLst>
          </p:cNvPr>
          <p:cNvSpPr/>
          <p:nvPr/>
        </p:nvSpPr>
        <p:spPr>
          <a:xfrm>
            <a:off x="10007601" y="5676900"/>
            <a:ext cx="962025" cy="40005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xmlns="" id="{8B1583BF-09C3-4E11-9728-BBF4F8683881}"/>
              </a:ext>
            </a:extLst>
          </p:cNvPr>
          <p:cNvSpPr/>
          <p:nvPr/>
        </p:nvSpPr>
        <p:spPr>
          <a:xfrm>
            <a:off x="8009417" y="4507635"/>
            <a:ext cx="641350" cy="2667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xmlns="" id="{4624F6AD-0F7C-47FF-AE2D-F6D5B1E26D45}"/>
              </a:ext>
            </a:extLst>
          </p:cNvPr>
          <p:cNvSpPr/>
          <p:nvPr/>
        </p:nvSpPr>
        <p:spPr>
          <a:xfrm>
            <a:off x="6201304" y="3405046"/>
            <a:ext cx="481012" cy="20002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xmlns="" id="{FD2B992A-39BA-4A79-8E6F-8EEB13D8B605}"/>
              </a:ext>
            </a:extLst>
          </p:cNvPr>
          <p:cNvSpPr/>
          <p:nvPr/>
        </p:nvSpPr>
        <p:spPr>
          <a:xfrm>
            <a:off x="4513263" y="2355269"/>
            <a:ext cx="354012" cy="1472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371914C3-7F74-4989-AC0B-9AF79C4C1A41}"/>
              </a:ext>
            </a:extLst>
          </p:cNvPr>
          <p:cNvGrpSpPr/>
          <p:nvPr/>
        </p:nvGrpSpPr>
        <p:grpSpPr>
          <a:xfrm>
            <a:off x="9579553" y="3747058"/>
            <a:ext cx="1818120" cy="2129867"/>
            <a:chOff x="9579553" y="2404033"/>
            <a:chExt cx="1818120" cy="2129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26F15A6-1E20-4569-BDE9-BC3EEEE5CD8B}"/>
                </a:ext>
              </a:extLst>
            </p:cNvPr>
            <p:cNvCxnSpPr/>
            <p:nvPr/>
          </p:nvCxnSpPr>
          <p:spPr>
            <a:xfrm flipV="1">
              <a:off x="10488613" y="4076700"/>
              <a:ext cx="0" cy="4572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xmlns="" id="{2F845B0C-D52D-40FC-B0E9-4B2D56CB76F5}"/>
                </a:ext>
              </a:extLst>
            </p:cNvPr>
            <p:cNvSpPr/>
            <p:nvPr/>
          </p:nvSpPr>
          <p:spPr>
            <a:xfrm>
              <a:off x="9921876" y="4010025"/>
              <a:ext cx="1133475" cy="66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2EDE913A-CF1C-4D13-BC97-F9E9196C5D29}"/>
                </a:ext>
              </a:extLst>
            </p:cNvPr>
            <p:cNvSpPr txBox="1"/>
            <p:nvPr/>
          </p:nvSpPr>
          <p:spPr>
            <a:xfrm>
              <a:off x="9579553" y="3272375"/>
              <a:ext cx="1818120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400" dirty="0" err="1" smtClean="0"/>
                <a:t>Uipath</a:t>
              </a:r>
              <a:r>
                <a:rPr lang="en-US" sz="1400" dirty="0" smtClean="0"/>
                <a:t> Fundamentals and RPA Advanced Professional</a:t>
              </a:r>
              <a:endParaRPr lang="en-US" sz="14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5DF82FEC-E3DE-489F-8D7D-FAC7C344628F}"/>
                </a:ext>
              </a:extLst>
            </p:cNvPr>
            <p:cNvSpPr txBox="1"/>
            <p:nvPr/>
          </p:nvSpPr>
          <p:spPr>
            <a:xfrm>
              <a:off x="9579553" y="3005406"/>
              <a:ext cx="181812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400" b="1" dirty="0" smtClean="0"/>
                <a:t>Month</a:t>
              </a:r>
              <a:endParaRPr lang="en-US" sz="1400" b="1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0192BA2D-004D-4842-848E-9BA383C832B2}"/>
                </a:ext>
              </a:extLst>
            </p:cNvPr>
            <p:cNvSpPr txBox="1"/>
            <p:nvPr/>
          </p:nvSpPr>
          <p:spPr>
            <a:xfrm>
              <a:off x="9579553" y="2404033"/>
              <a:ext cx="181812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01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C5188A30-F629-43FF-95AE-C9190DF7072A}"/>
              </a:ext>
            </a:extLst>
          </p:cNvPr>
          <p:cNvGrpSpPr/>
          <p:nvPr/>
        </p:nvGrpSpPr>
        <p:grpSpPr>
          <a:xfrm>
            <a:off x="7421032" y="2485533"/>
            <a:ext cx="1818120" cy="2129867"/>
            <a:chOff x="9579553" y="2404033"/>
            <a:chExt cx="1818120" cy="2129867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C54F5960-8715-484C-872A-F13F5995BA50}"/>
                </a:ext>
              </a:extLst>
            </p:cNvPr>
            <p:cNvCxnSpPr/>
            <p:nvPr/>
          </p:nvCxnSpPr>
          <p:spPr>
            <a:xfrm flipV="1">
              <a:off x="10488613" y="4076700"/>
              <a:ext cx="0" cy="4572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xmlns="" id="{7F903673-2EA5-4A2F-86C8-D529E916ADB1}"/>
                </a:ext>
              </a:extLst>
            </p:cNvPr>
            <p:cNvSpPr/>
            <p:nvPr/>
          </p:nvSpPr>
          <p:spPr>
            <a:xfrm>
              <a:off x="9921876" y="4010025"/>
              <a:ext cx="1133475" cy="66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15317256-614A-4678-B9CE-880AB3CF1E91}"/>
                </a:ext>
              </a:extLst>
            </p:cNvPr>
            <p:cNvSpPr txBox="1"/>
            <p:nvPr/>
          </p:nvSpPr>
          <p:spPr>
            <a:xfrm>
              <a:off x="9579553" y="3272375"/>
              <a:ext cx="1818120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400" dirty="0" err="1" smtClean="0"/>
                <a:t>Uipath’s</a:t>
              </a:r>
              <a:r>
                <a:rPr lang="en-US" sz="1400" dirty="0" smtClean="0"/>
                <a:t> Advanced RPA Developer and </a:t>
              </a:r>
              <a:r>
                <a:rPr lang="en-US" sz="1400" dirty="0" err="1" smtClean="0"/>
                <a:t>OpenBots</a:t>
              </a:r>
              <a:r>
                <a:rPr lang="en-US" sz="1400" dirty="0" smtClean="0"/>
                <a:t> Beginner</a:t>
              </a:r>
              <a:endParaRPr lang="en-US" sz="14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977A96A0-8D57-44B3-B46B-2A0E2990EEB9}"/>
                </a:ext>
              </a:extLst>
            </p:cNvPr>
            <p:cNvSpPr txBox="1"/>
            <p:nvPr/>
          </p:nvSpPr>
          <p:spPr>
            <a:xfrm>
              <a:off x="9579553" y="3005406"/>
              <a:ext cx="181812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400" b="1" dirty="0" smtClean="0"/>
                <a:t>Month</a:t>
              </a:r>
              <a:endParaRPr lang="en-US" sz="1400" b="1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3E02251A-B095-4A15-AFE4-D2D91DEFDEBF}"/>
                </a:ext>
              </a:extLst>
            </p:cNvPr>
            <p:cNvSpPr txBox="1"/>
            <p:nvPr/>
          </p:nvSpPr>
          <p:spPr>
            <a:xfrm>
              <a:off x="9579553" y="2404033"/>
              <a:ext cx="181812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A6A6A6"/>
                  </a:solidFill>
                  <a:latin typeface="+mj-lt"/>
                </a:rPr>
                <a:t>02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xmlns="" id="{039B7643-DEE2-41E4-A964-99A6FD096E69}"/>
              </a:ext>
            </a:extLst>
          </p:cNvPr>
          <p:cNvGrpSpPr/>
          <p:nvPr/>
        </p:nvGrpSpPr>
        <p:grpSpPr>
          <a:xfrm>
            <a:off x="5520315" y="1370509"/>
            <a:ext cx="1818120" cy="2129867"/>
            <a:chOff x="9579553" y="2404033"/>
            <a:chExt cx="1818120" cy="2129867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xmlns="" id="{F23CD968-ABA6-49A2-98C9-C594CAD9F320}"/>
                </a:ext>
              </a:extLst>
            </p:cNvPr>
            <p:cNvCxnSpPr/>
            <p:nvPr/>
          </p:nvCxnSpPr>
          <p:spPr>
            <a:xfrm flipV="1">
              <a:off x="10488613" y="4076700"/>
              <a:ext cx="0" cy="4572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xmlns="" id="{AE970C2A-4E71-4F30-9769-D00E9077C23C}"/>
                </a:ext>
              </a:extLst>
            </p:cNvPr>
            <p:cNvSpPr/>
            <p:nvPr/>
          </p:nvSpPr>
          <p:spPr>
            <a:xfrm>
              <a:off x="9921876" y="4010025"/>
              <a:ext cx="1133475" cy="66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EA730EBB-A6DA-4BFC-8F56-80939C51C21D}"/>
                </a:ext>
              </a:extLst>
            </p:cNvPr>
            <p:cNvSpPr txBox="1"/>
            <p:nvPr/>
          </p:nvSpPr>
          <p:spPr>
            <a:xfrm>
              <a:off x="9579553" y="3272375"/>
              <a:ext cx="1818120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400" dirty="0" err="1" smtClean="0"/>
                <a:t>OpenBots</a:t>
              </a:r>
              <a:r>
                <a:rPr lang="en-US" sz="1400" dirty="0" smtClean="0"/>
                <a:t> , </a:t>
              </a:r>
              <a:r>
                <a:rPr lang="en-US" sz="1400" dirty="0" err="1" smtClean="0"/>
                <a:t>Uipath</a:t>
              </a:r>
              <a:r>
                <a:rPr lang="en-US" sz="1400" dirty="0" smtClean="0"/>
                <a:t> RPA Developer and </a:t>
              </a:r>
              <a:r>
                <a:rPr lang="en-US" sz="1400" dirty="0" err="1" smtClean="0"/>
                <a:t>Robocorp</a:t>
              </a:r>
              <a:r>
                <a:rPr lang="en-US" sz="1400" dirty="0" smtClean="0"/>
                <a:t> Beginner</a:t>
              </a:r>
              <a:endParaRPr lang="en-US" sz="1400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xmlns="" id="{ABA0D3A4-1D0C-4208-8889-B19FC41F59C0}"/>
                </a:ext>
              </a:extLst>
            </p:cNvPr>
            <p:cNvSpPr txBox="1"/>
            <p:nvPr/>
          </p:nvSpPr>
          <p:spPr>
            <a:xfrm>
              <a:off x="9579553" y="3005406"/>
              <a:ext cx="181812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400" b="1" dirty="0" smtClean="0"/>
                <a:t>Month</a:t>
              </a:r>
              <a:endParaRPr lang="en-US" sz="1400" b="1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A3B087AE-D8D0-4CC5-836E-A1FE8262E85D}"/>
                </a:ext>
              </a:extLst>
            </p:cNvPr>
            <p:cNvSpPr txBox="1"/>
            <p:nvPr/>
          </p:nvSpPr>
          <p:spPr>
            <a:xfrm>
              <a:off x="9579553" y="2404033"/>
              <a:ext cx="181812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03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xmlns="" id="{BD55314F-D537-4C11-BC66-DFA85C1264DF}"/>
              </a:ext>
            </a:extLst>
          </p:cNvPr>
          <p:cNvGrpSpPr/>
          <p:nvPr/>
        </p:nvGrpSpPr>
        <p:grpSpPr>
          <a:xfrm>
            <a:off x="3781209" y="299008"/>
            <a:ext cx="1818120" cy="2129867"/>
            <a:chOff x="9579553" y="2404033"/>
            <a:chExt cx="1818120" cy="2129867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258A8E40-5399-4B15-AFBD-011EA4327E70}"/>
                </a:ext>
              </a:extLst>
            </p:cNvPr>
            <p:cNvCxnSpPr/>
            <p:nvPr/>
          </p:nvCxnSpPr>
          <p:spPr>
            <a:xfrm flipV="1">
              <a:off x="10488613" y="4076700"/>
              <a:ext cx="0" cy="4572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xmlns="" id="{8AAA0B5A-0BE4-4465-B210-7403CF31726B}"/>
                </a:ext>
              </a:extLst>
            </p:cNvPr>
            <p:cNvSpPr/>
            <p:nvPr/>
          </p:nvSpPr>
          <p:spPr>
            <a:xfrm>
              <a:off x="9921876" y="4010025"/>
              <a:ext cx="1133475" cy="66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xmlns="" id="{952762D0-5EC7-49BA-9048-82B4DAFFB556}"/>
                </a:ext>
              </a:extLst>
            </p:cNvPr>
            <p:cNvSpPr txBox="1"/>
            <p:nvPr/>
          </p:nvSpPr>
          <p:spPr>
            <a:xfrm>
              <a:off x="9579553" y="3272375"/>
              <a:ext cx="1818120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400" dirty="0" err="1" smtClean="0"/>
                <a:t>Robocorp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Uipath</a:t>
              </a:r>
              <a:r>
                <a:rPr lang="en-US" sz="1400" dirty="0" smtClean="0"/>
                <a:t> and </a:t>
              </a:r>
              <a:r>
                <a:rPr lang="en-US" sz="1400" dirty="0" err="1" smtClean="0"/>
                <a:t>OpenBots</a:t>
              </a:r>
              <a:r>
                <a:rPr lang="en-US" sz="1400" dirty="0" smtClean="0"/>
                <a:t> RPA Developer</a:t>
              </a:r>
              <a:endParaRPr lang="en-US" sz="14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8EE25253-9DA9-4835-93F8-A033E378D47A}"/>
                </a:ext>
              </a:extLst>
            </p:cNvPr>
            <p:cNvSpPr txBox="1"/>
            <p:nvPr/>
          </p:nvSpPr>
          <p:spPr>
            <a:xfrm>
              <a:off x="9579553" y="3005406"/>
              <a:ext cx="181812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400" b="1" dirty="0" smtClean="0"/>
                <a:t>Month</a:t>
              </a:r>
              <a:endParaRPr lang="en-US" sz="14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B51AC6C7-27FE-4438-A4C3-99D822B754D2}"/>
                </a:ext>
              </a:extLst>
            </p:cNvPr>
            <p:cNvSpPr txBox="1"/>
            <p:nvPr/>
          </p:nvSpPr>
          <p:spPr>
            <a:xfrm>
              <a:off x="9579553" y="2404033"/>
              <a:ext cx="181812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04</a:t>
              </a:r>
            </a:p>
          </p:txBody>
        </p: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xmlns="" id="{6B4CDC51-7CB0-46C3-BA13-909CB8AD608A}"/>
              </a:ext>
            </a:extLst>
          </p:cNvPr>
          <p:cNvCxnSpPr>
            <a:cxnSpLocks/>
          </p:cNvCxnSpPr>
          <p:nvPr/>
        </p:nvCxnSpPr>
        <p:spPr>
          <a:xfrm flipV="1">
            <a:off x="3287713" y="1585081"/>
            <a:ext cx="0" cy="158026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AFF949C5-3B58-4313-982E-AB0741F32E9E}"/>
              </a:ext>
            </a:extLst>
          </p:cNvPr>
          <p:cNvSpPr txBox="1"/>
          <p:nvPr/>
        </p:nvSpPr>
        <p:spPr>
          <a:xfrm>
            <a:off x="1146618" y="5307390"/>
            <a:ext cx="1445352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 smtClean="0">
                <a:solidFill>
                  <a:srgbClr val="F65437"/>
                </a:solidFill>
                <a:latin typeface="+mj-lt"/>
              </a:rPr>
              <a:t>50</a:t>
            </a:r>
            <a:r>
              <a:rPr lang="en-US" sz="3600" b="1" dirty="0" smtClean="0">
                <a:solidFill>
                  <a:srgbClr val="F65437"/>
                </a:solidFill>
                <a:latin typeface="+mj-lt"/>
              </a:rPr>
              <a:t>%</a:t>
            </a:r>
            <a:endParaRPr lang="en-US" sz="3600" b="1" dirty="0">
              <a:solidFill>
                <a:srgbClr val="F65437"/>
              </a:solidFill>
              <a:latin typeface="+mj-lt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6933F2DE-8862-4529-9DEC-87592C3A8CCD}"/>
              </a:ext>
            </a:extLst>
          </p:cNvPr>
          <p:cNvSpPr txBox="1"/>
          <p:nvPr/>
        </p:nvSpPr>
        <p:spPr>
          <a:xfrm>
            <a:off x="3239527" y="5307390"/>
            <a:ext cx="1445352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 smtClean="0">
                <a:solidFill>
                  <a:srgbClr val="F65437"/>
                </a:solidFill>
                <a:latin typeface="+mj-lt"/>
              </a:rPr>
              <a:t>50</a:t>
            </a:r>
            <a:r>
              <a:rPr lang="en-US" sz="3600" b="1" dirty="0" smtClean="0">
                <a:solidFill>
                  <a:srgbClr val="F65437"/>
                </a:solidFill>
                <a:latin typeface="+mj-lt"/>
              </a:rPr>
              <a:t>%</a:t>
            </a:r>
            <a:endParaRPr lang="en-US" sz="3600" b="1" dirty="0">
              <a:solidFill>
                <a:srgbClr val="F65437"/>
              </a:solidFill>
              <a:latin typeface="+mj-lt"/>
            </a:endParaRPr>
          </a:p>
        </p:txBody>
      </p:sp>
      <p:sp>
        <p:nvSpPr>
          <p:cNvPr id="179" name="Freeform 4346">
            <a:extLst>
              <a:ext uri="{FF2B5EF4-FFF2-40B4-BE49-F238E27FC236}">
                <a16:creationId xmlns:a16="http://schemas.microsoft.com/office/drawing/2014/main" xmlns="" id="{74DB9880-D428-4A20-998C-92EA28E0F738}"/>
              </a:ext>
            </a:extLst>
          </p:cNvPr>
          <p:cNvSpPr>
            <a:spLocks noEditPoints="1"/>
          </p:cNvSpPr>
          <p:nvPr/>
        </p:nvSpPr>
        <p:spPr bwMode="auto">
          <a:xfrm>
            <a:off x="689418" y="5441514"/>
            <a:ext cx="285750" cy="285750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rgbClr val="F6543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xmlns="" id="{B31CEA8B-295B-40CD-A643-DBAA0753A41C}"/>
              </a:ext>
            </a:extLst>
          </p:cNvPr>
          <p:cNvGrpSpPr/>
          <p:nvPr/>
        </p:nvGrpSpPr>
        <p:grpSpPr>
          <a:xfrm>
            <a:off x="2782327" y="5441514"/>
            <a:ext cx="285750" cy="285751"/>
            <a:chOff x="7594600" y="5349875"/>
            <a:chExt cx="285750" cy="285751"/>
          </a:xfrm>
          <a:solidFill>
            <a:srgbClr val="F65437"/>
          </a:solidFill>
        </p:grpSpPr>
        <p:sp>
          <p:nvSpPr>
            <p:cNvPr id="181" name="Freeform 3459">
              <a:extLst>
                <a:ext uri="{FF2B5EF4-FFF2-40B4-BE49-F238E27FC236}">
                  <a16:creationId xmlns:a16="http://schemas.microsoft.com/office/drawing/2014/main" xmlns="" id="{10A6249C-0192-43C9-B57E-FFAE42383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600" y="5349875"/>
              <a:ext cx="195262" cy="238125"/>
            </a:xfrm>
            <a:custGeom>
              <a:avLst/>
              <a:gdLst>
                <a:gd name="T0" fmla="*/ 412 w 491"/>
                <a:gd name="T1" fmla="*/ 384 h 602"/>
                <a:gd name="T2" fmla="*/ 376 w 491"/>
                <a:gd name="T3" fmla="*/ 370 h 602"/>
                <a:gd name="T4" fmla="*/ 361 w 491"/>
                <a:gd name="T5" fmla="*/ 307 h 602"/>
                <a:gd name="T6" fmla="*/ 379 w 491"/>
                <a:gd name="T7" fmla="*/ 288 h 602"/>
                <a:gd name="T8" fmla="*/ 397 w 491"/>
                <a:gd name="T9" fmla="*/ 252 h 602"/>
                <a:gd name="T10" fmla="*/ 406 w 491"/>
                <a:gd name="T11" fmla="*/ 214 h 602"/>
                <a:gd name="T12" fmla="*/ 415 w 491"/>
                <a:gd name="T13" fmla="*/ 202 h 602"/>
                <a:gd name="T14" fmla="*/ 420 w 491"/>
                <a:gd name="T15" fmla="*/ 183 h 602"/>
                <a:gd name="T16" fmla="*/ 416 w 491"/>
                <a:gd name="T17" fmla="*/ 152 h 602"/>
                <a:gd name="T18" fmla="*/ 412 w 491"/>
                <a:gd name="T19" fmla="*/ 121 h 602"/>
                <a:gd name="T20" fmla="*/ 420 w 491"/>
                <a:gd name="T21" fmla="*/ 78 h 602"/>
                <a:gd name="T22" fmla="*/ 415 w 491"/>
                <a:gd name="T23" fmla="*/ 45 h 602"/>
                <a:gd name="T24" fmla="*/ 402 w 491"/>
                <a:gd name="T25" fmla="*/ 27 h 602"/>
                <a:gd name="T26" fmla="*/ 383 w 491"/>
                <a:gd name="T27" fmla="*/ 15 h 602"/>
                <a:gd name="T28" fmla="*/ 342 w 491"/>
                <a:gd name="T29" fmla="*/ 3 h 602"/>
                <a:gd name="T30" fmla="*/ 292 w 491"/>
                <a:gd name="T31" fmla="*/ 0 h 602"/>
                <a:gd name="T32" fmla="*/ 245 w 491"/>
                <a:gd name="T33" fmla="*/ 9 h 602"/>
                <a:gd name="T34" fmla="*/ 213 w 491"/>
                <a:gd name="T35" fmla="*/ 27 h 602"/>
                <a:gd name="T36" fmla="*/ 202 w 491"/>
                <a:gd name="T37" fmla="*/ 42 h 602"/>
                <a:gd name="T38" fmla="*/ 181 w 491"/>
                <a:gd name="T39" fmla="*/ 44 h 602"/>
                <a:gd name="T40" fmla="*/ 163 w 491"/>
                <a:gd name="T41" fmla="*/ 56 h 602"/>
                <a:gd name="T42" fmla="*/ 154 w 491"/>
                <a:gd name="T43" fmla="*/ 87 h 602"/>
                <a:gd name="T44" fmla="*/ 164 w 491"/>
                <a:gd name="T45" fmla="*/ 138 h 602"/>
                <a:gd name="T46" fmla="*/ 159 w 491"/>
                <a:gd name="T47" fmla="*/ 144 h 602"/>
                <a:gd name="T48" fmla="*/ 150 w 491"/>
                <a:gd name="T49" fmla="*/ 162 h 602"/>
                <a:gd name="T50" fmla="*/ 149 w 491"/>
                <a:gd name="T51" fmla="*/ 184 h 602"/>
                <a:gd name="T52" fmla="*/ 154 w 491"/>
                <a:gd name="T53" fmla="*/ 201 h 602"/>
                <a:gd name="T54" fmla="*/ 163 w 491"/>
                <a:gd name="T55" fmla="*/ 214 h 602"/>
                <a:gd name="T56" fmla="*/ 170 w 491"/>
                <a:gd name="T57" fmla="*/ 237 h 602"/>
                <a:gd name="T58" fmla="*/ 180 w 491"/>
                <a:gd name="T59" fmla="*/ 271 h 602"/>
                <a:gd name="T60" fmla="*/ 203 w 491"/>
                <a:gd name="T61" fmla="*/ 306 h 602"/>
                <a:gd name="T62" fmla="*/ 216 w 491"/>
                <a:gd name="T63" fmla="*/ 364 h 602"/>
                <a:gd name="T64" fmla="*/ 171 w 491"/>
                <a:gd name="T65" fmla="*/ 381 h 602"/>
                <a:gd name="T66" fmla="*/ 105 w 491"/>
                <a:gd name="T67" fmla="*/ 401 h 602"/>
                <a:gd name="T68" fmla="*/ 46 w 491"/>
                <a:gd name="T69" fmla="*/ 428 h 602"/>
                <a:gd name="T70" fmla="*/ 22 w 491"/>
                <a:gd name="T71" fmla="*/ 449 h 602"/>
                <a:gd name="T72" fmla="*/ 10 w 491"/>
                <a:gd name="T73" fmla="*/ 479 h 602"/>
                <a:gd name="T74" fmla="*/ 3 w 491"/>
                <a:gd name="T75" fmla="*/ 540 h 602"/>
                <a:gd name="T76" fmla="*/ 1 w 491"/>
                <a:gd name="T77" fmla="*/ 594 h 602"/>
                <a:gd name="T78" fmla="*/ 12 w 491"/>
                <a:gd name="T79" fmla="*/ 602 h 602"/>
                <a:gd name="T80" fmla="*/ 412 w 491"/>
                <a:gd name="T81" fmla="*/ 572 h 602"/>
                <a:gd name="T82" fmla="*/ 409 w 491"/>
                <a:gd name="T83" fmla="*/ 531 h 602"/>
                <a:gd name="T84" fmla="*/ 415 w 491"/>
                <a:gd name="T85" fmla="*/ 500 h 602"/>
                <a:gd name="T86" fmla="*/ 426 w 491"/>
                <a:gd name="T87" fmla="*/ 472 h 602"/>
                <a:gd name="T88" fmla="*/ 443 w 491"/>
                <a:gd name="T89" fmla="*/ 447 h 602"/>
                <a:gd name="T90" fmla="*/ 465 w 491"/>
                <a:gd name="T91" fmla="*/ 427 h 602"/>
                <a:gd name="T92" fmla="*/ 491 w 491"/>
                <a:gd name="T93" fmla="*/ 41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1" h="602">
                  <a:moveTo>
                    <a:pt x="491" y="411"/>
                  </a:moveTo>
                  <a:lnTo>
                    <a:pt x="424" y="388"/>
                  </a:lnTo>
                  <a:lnTo>
                    <a:pt x="412" y="384"/>
                  </a:lnTo>
                  <a:lnTo>
                    <a:pt x="401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9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3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2" y="266"/>
                  </a:lnTo>
                  <a:lnTo>
                    <a:pt x="397" y="252"/>
                  </a:lnTo>
                  <a:lnTo>
                    <a:pt x="401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10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9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19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2" y="27"/>
                  </a:lnTo>
                  <a:lnTo>
                    <a:pt x="397" y="24"/>
                  </a:lnTo>
                  <a:lnTo>
                    <a:pt x="391" y="18"/>
                  </a:lnTo>
                  <a:lnTo>
                    <a:pt x="383" y="15"/>
                  </a:lnTo>
                  <a:lnTo>
                    <a:pt x="375" y="12"/>
                  </a:lnTo>
                  <a:lnTo>
                    <a:pt x="360" y="7"/>
                  </a:lnTo>
                  <a:lnTo>
                    <a:pt x="342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2" y="0"/>
                  </a:lnTo>
                  <a:lnTo>
                    <a:pt x="276" y="2"/>
                  </a:lnTo>
                  <a:lnTo>
                    <a:pt x="261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8" y="31"/>
                  </a:lnTo>
                  <a:lnTo>
                    <a:pt x="204" y="36"/>
                  </a:lnTo>
                  <a:lnTo>
                    <a:pt x="202" y="42"/>
                  </a:lnTo>
                  <a:lnTo>
                    <a:pt x="194" y="42"/>
                  </a:lnTo>
                  <a:lnTo>
                    <a:pt x="188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6" y="75"/>
                  </a:lnTo>
                  <a:lnTo>
                    <a:pt x="154" y="87"/>
                  </a:lnTo>
                  <a:lnTo>
                    <a:pt x="156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2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2" y="196"/>
                  </a:lnTo>
                  <a:lnTo>
                    <a:pt x="154" y="201"/>
                  </a:lnTo>
                  <a:lnTo>
                    <a:pt x="157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70" y="237"/>
                  </a:lnTo>
                  <a:lnTo>
                    <a:pt x="171" y="246"/>
                  </a:lnTo>
                  <a:lnTo>
                    <a:pt x="173" y="255"/>
                  </a:lnTo>
                  <a:lnTo>
                    <a:pt x="180" y="271"/>
                  </a:lnTo>
                  <a:lnTo>
                    <a:pt x="188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1" y="314"/>
                  </a:lnTo>
                  <a:lnTo>
                    <a:pt x="216" y="319"/>
                  </a:lnTo>
                  <a:lnTo>
                    <a:pt x="216" y="364"/>
                  </a:lnTo>
                  <a:lnTo>
                    <a:pt x="202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6" y="384"/>
                  </a:lnTo>
                  <a:lnTo>
                    <a:pt x="130" y="393"/>
                  </a:lnTo>
                  <a:lnTo>
                    <a:pt x="105" y="401"/>
                  </a:lnTo>
                  <a:lnTo>
                    <a:pt x="84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6" y="460"/>
                  </a:lnTo>
                  <a:lnTo>
                    <a:pt x="10" y="479"/>
                  </a:lnTo>
                  <a:lnTo>
                    <a:pt x="7" y="499"/>
                  </a:lnTo>
                  <a:lnTo>
                    <a:pt x="4" y="521"/>
                  </a:lnTo>
                  <a:lnTo>
                    <a:pt x="3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8" y="600"/>
                  </a:lnTo>
                  <a:lnTo>
                    <a:pt x="12" y="602"/>
                  </a:lnTo>
                  <a:lnTo>
                    <a:pt x="421" y="602"/>
                  </a:lnTo>
                  <a:lnTo>
                    <a:pt x="416" y="587"/>
                  </a:lnTo>
                  <a:lnTo>
                    <a:pt x="412" y="572"/>
                  </a:lnTo>
                  <a:lnTo>
                    <a:pt x="410" y="557"/>
                  </a:lnTo>
                  <a:lnTo>
                    <a:pt x="409" y="541"/>
                  </a:lnTo>
                  <a:lnTo>
                    <a:pt x="409" y="531"/>
                  </a:lnTo>
                  <a:lnTo>
                    <a:pt x="410" y="519"/>
                  </a:lnTo>
                  <a:lnTo>
                    <a:pt x="412" y="509"/>
                  </a:lnTo>
                  <a:lnTo>
                    <a:pt x="415" y="500"/>
                  </a:lnTo>
                  <a:lnTo>
                    <a:pt x="417" y="490"/>
                  </a:lnTo>
                  <a:lnTo>
                    <a:pt x="421" y="481"/>
                  </a:lnTo>
                  <a:lnTo>
                    <a:pt x="426" y="472"/>
                  </a:lnTo>
                  <a:lnTo>
                    <a:pt x="432" y="463"/>
                  </a:lnTo>
                  <a:lnTo>
                    <a:pt x="437" y="455"/>
                  </a:lnTo>
                  <a:lnTo>
                    <a:pt x="443" y="447"/>
                  </a:lnTo>
                  <a:lnTo>
                    <a:pt x="450" y="440"/>
                  </a:lnTo>
                  <a:lnTo>
                    <a:pt x="457" y="433"/>
                  </a:lnTo>
                  <a:lnTo>
                    <a:pt x="465" y="427"/>
                  </a:lnTo>
                  <a:lnTo>
                    <a:pt x="473" y="420"/>
                  </a:lnTo>
                  <a:lnTo>
                    <a:pt x="482" y="415"/>
                  </a:lnTo>
                  <a:lnTo>
                    <a:pt x="491" y="4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460">
              <a:extLst>
                <a:ext uri="{FF2B5EF4-FFF2-40B4-BE49-F238E27FC236}">
                  <a16:creationId xmlns:a16="http://schemas.microsoft.com/office/drawing/2014/main" xmlns="" id="{874BDCD3-3B72-4F33-A4AA-C949B20F8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66050" y="5516563"/>
              <a:ext cx="114300" cy="119063"/>
            </a:xfrm>
            <a:custGeom>
              <a:avLst/>
              <a:gdLst>
                <a:gd name="T0" fmla="*/ 100 w 288"/>
                <a:gd name="T1" fmla="*/ 215 h 301"/>
                <a:gd name="T2" fmla="*/ 74 w 288"/>
                <a:gd name="T3" fmla="*/ 206 h 301"/>
                <a:gd name="T4" fmla="*/ 51 w 288"/>
                <a:gd name="T5" fmla="*/ 189 h 301"/>
                <a:gd name="T6" fmla="*/ 36 w 288"/>
                <a:gd name="T7" fmla="*/ 166 h 301"/>
                <a:gd name="T8" fmla="*/ 26 w 288"/>
                <a:gd name="T9" fmla="*/ 140 h 301"/>
                <a:gd name="T10" fmla="*/ 24 w 288"/>
                <a:gd name="T11" fmla="*/ 111 h 301"/>
                <a:gd name="T12" fmla="*/ 31 w 288"/>
                <a:gd name="T13" fmla="*/ 84 h 301"/>
                <a:gd name="T14" fmla="*/ 46 w 288"/>
                <a:gd name="T15" fmla="*/ 59 h 301"/>
                <a:gd name="T16" fmla="*/ 65 w 288"/>
                <a:gd name="T17" fmla="*/ 42 h 301"/>
                <a:gd name="T18" fmla="*/ 91 w 288"/>
                <a:gd name="T19" fmla="*/ 29 h 301"/>
                <a:gd name="T20" fmla="*/ 119 w 288"/>
                <a:gd name="T21" fmla="*/ 25 h 301"/>
                <a:gd name="T22" fmla="*/ 149 w 288"/>
                <a:gd name="T23" fmla="*/ 29 h 301"/>
                <a:gd name="T24" fmla="*/ 173 w 288"/>
                <a:gd name="T25" fmla="*/ 42 h 301"/>
                <a:gd name="T26" fmla="*/ 194 w 288"/>
                <a:gd name="T27" fmla="*/ 59 h 301"/>
                <a:gd name="T28" fmla="*/ 208 w 288"/>
                <a:gd name="T29" fmla="*/ 84 h 301"/>
                <a:gd name="T30" fmla="*/ 216 w 288"/>
                <a:gd name="T31" fmla="*/ 111 h 301"/>
                <a:gd name="T32" fmla="*/ 214 w 288"/>
                <a:gd name="T33" fmla="*/ 140 h 301"/>
                <a:gd name="T34" fmla="*/ 204 w 288"/>
                <a:gd name="T35" fmla="*/ 166 h 301"/>
                <a:gd name="T36" fmla="*/ 187 w 288"/>
                <a:gd name="T37" fmla="*/ 189 h 301"/>
                <a:gd name="T38" fmla="*/ 166 w 288"/>
                <a:gd name="T39" fmla="*/ 206 h 301"/>
                <a:gd name="T40" fmla="*/ 139 w 288"/>
                <a:gd name="T41" fmla="*/ 215 h 301"/>
                <a:gd name="T42" fmla="*/ 285 w 288"/>
                <a:gd name="T43" fmla="*/ 280 h 301"/>
                <a:gd name="T44" fmla="*/ 214 w 288"/>
                <a:gd name="T45" fmla="*/ 194 h 301"/>
                <a:gd name="T46" fmla="*/ 231 w 288"/>
                <a:gd name="T47" fmla="*/ 166 h 301"/>
                <a:gd name="T48" fmla="*/ 239 w 288"/>
                <a:gd name="T49" fmla="*/ 133 h 301"/>
                <a:gd name="T50" fmla="*/ 237 w 288"/>
                <a:gd name="T51" fmla="*/ 97 h 301"/>
                <a:gd name="T52" fmla="*/ 226 w 288"/>
                <a:gd name="T53" fmla="*/ 63 h 301"/>
                <a:gd name="T54" fmla="*/ 204 w 288"/>
                <a:gd name="T55" fmla="*/ 36 h 301"/>
                <a:gd name="T56" fmla="*/ 177 w 288"/>
                <a:gd name="T57" fmla="*/ 16 h 301"/>
                <a:gd name="T58" fmla="*/ 144 w 288"/>
                <a:gd name="T59" fmla="*/ 3 h 301"/>
                <a:gd name="T60" fmla="*/ 108 w 288"/>
                <a:gd name="T61" fmla="*/ 2 h 301"/>
                <a:gd name="T62" fmla="*/ 73 w 288"/>
                <a:gd name="T63" fmla="*/ 11 h 301"/>
                <a:gd name="T64" fmla="*/ 44 w 288"/>
                <a:gd name="T65" fmla="*/ 29 h 301"/>
                <a:gd name="T66" fmla="*/ 20 w 288"/>
                <a:gd name="T67" fmla="*/ 54 h 301"/>
                <a:gd name="T68" fmla="*/ 5 w 288"/>
                <a:gd name="T69" fmla="*/ 85 h 301"/>
                <a:gd name="T70" fmla="*/ 0 w 288"/>
                <a:gd name="T71" fmla="*/ 121 h 301"/>
                <a:gd name="T72" fmla="*/ 5 w 288"/>
                <a:gd name="T73" fmla="*/ 157 h 301"/>
                <a:gd name="T74" fmla="*/ 20 w 288"/>
                <a:gd name="T75" fmla="*/ 188 h 301"/>
                <a:gd name="T76" fmla="*/ 44 w 288"/>
                <a:gd name="T77" fmla="*/ 214 h 301"/>
                <a:gd name="T78" fmla="*/ 73 w 288"/>
                <a:gd name="T79" fmla="*/ 232 h 301"/>
                <a:gd name="T80" fmla="*/ 108 w 288"/>
                <a:gd name="T81" fmla="*/ 241 h 301"/>
                <a:gd name="T82" fmla="*/ 139 w 288"/>
                <a:gd name="T83" fmla="*/ 239 h 301"/>
                <a:gd name="T84" fmla="*/ 166 w 288"/>
                <a:gd name="T85" fmla="*/ 232 h 301"/>
                <a:gd name="T86" fmla="*/ 189 w 288"/>
                <a:gd name="T87" fmla="*/ 219 h 301"/>
                <a:gd name="T88" fmla="*/ 271 w 288"/>
                <a:gd name="T89" fmla="*/ 301 h 301"/>
                <a:gd name="T90" fmla="*/ 285 w 288"/>
                <a:gd name="T91" fmla="*/ 297 h 301"/>
                <a:gd name="T92" fmla="*/ 288 w 288"/>
                <a:gd name="T93" fmla="*/ 284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301">
                  <a:moveTo>
                    <a:pt x="119" y="217"/>
                  </a:moveTo>
                  <a:lnTo>
                    <a:pt x="110" y="216"/>
                  </a:lnTo>
                  <a:lnTo>
                    <a:pt x="100" y="215"/>
                  </a:lnTo>
                  <a:lnTo>
                    <a:pt x="91" y="212"/>
                  </a:lnTo>
                  <a:lnTo>
                    <a:pt x="82" y="210"/>
                  </a:lnTo>
                  <a:lnTo>
                    <a:pt x="74" y="206"/>
                  </a:lnTo>
                  <a:lnTo>
                    <a:pt x="65" y="201"/>
                  </a:lnTo>
                  <a:lnTo>
                    <a:pt x="59" y="196"/>
                  </a:lnTo>
                  <a:lnTo>
                    <a:pt x="51" y="189"/>
                  </a:lnTo>
                  <a:lnTo>
                    <a:pt x="46" y="182"/>
                  </a:lnTo>
                  <a:lnTo>
                    <a:pt x="40" y="175"/>
                  </a:lnTo>
                  <a:lnTo>
                    <a:pt x="36" y="166"/>
                  </a:lnTo>
                  <a:lnTo>
                    <a:pt x="31" y="158"/>
                  </a:lnTo>
                  <a:lnTo>
                    <a:pt x="28" y="149"/>
                  </a:lnTo>
                  <a:lnTo>
                    <a:pt x="26" y="140"/>
                  </a:lnTo>
                  <a:lnTo>
                    <a:pt x="24" y="130"/>
                  </a:lnTo>
                  <a:lnTo>
                    <a:pt x="23" y="121"/>
                  </a:lnTo>
                  <a:lnTo>
                    <a:pt x="24" y="111"/>
                  </a:lnTo>
                  <a:lnTo>
                    <a:pt x="26" y="102"/>
                  </a:lnTo>
                  <a:lnTo>
                    <a:pt x="28" y="93"/>
                  </a:lnTo>
                  <a:lnTo>
                    <a:pt x="31" y="84"/>
                  </a:lnTo>
                  <a:lnTo>
                    <a:pt x="36" y="75"/>
                  </a:lnTo>
                  <a:lnTo>
                    <a:pt x="40" y="67"/>
                  </a:lnTo>
                  <a:lnTo>
                    <a:pt x="46" y="59"/>
                  </a:lnTo>
                  <a:lnTo>
                    <a:pt x="51" y="53"/>
                  </a:lnTo>
                  <a:lnTo>
                    <a:pt x="59" y="47"/>
                  </a:lnTo>
                  <a:lnTo>
                    <a:pt x="65" y="42"/>
                  </a:lnTo>
                  <a:lnTo>
                    <a:pt x="74" y="36"/>
                  </a:lnTo>
                  <a:lnTo>
                    <a:pt x="82" y="33"/>
                  </a:lnTo>
                  <a:lnTo>
                    <a:pt x="91" y="29"/>
                  </a:lnTo>
                  <a:lnTo>
                    <a:pt x="100" y="26"/>
                  </a:lnTo>
                  <a:lnTo>
                    <a:pt x="110" y="25"/>
                  </a:lnTo>
                  <a:lnTo>
                    <a:pt x="119" y="25"/>
                  </a:lnTo>
                  <a:lnTo>
                    <a:pt x="130" y="25"/>
                  </a:lnTo>
                  <a:lnTo>
                    <a:pt x="139" y="26"/>
                  </a:lnTo>
                  <a:lnTo>
                    <a:pt x="149" y="29"/>
                  </a:lnTo>
                  <a:lnTo>
                    <a:pt x="157" y="33"/>
                  </a:lnTo>
                  <a:lnTo>
                    <a:pt x="166" y="36"/>
                  </a:lnTo>
                  <a:lnTo>
                    <a:pt x="173" y="42"/>
                  </a:lnTo>
                  <a:lnTo>
                    <a:pt x="181" y="47"/>
                  </a:lnTo>
                  <a:lnTo>
                    <a:pt x="187" y="53"/>
                  </a:lnTo>
                  <a:lnTo>
                    <a:pt x="194" y="59"/>
                  </a:lnTo>
                  <a:lnTo>
                    <a:pt x="199" y="67"/>
                  </a:lnTo>
                  <a:lnTo>
                    <a:pt x="204" y="75"/>
                  </a:lnTo>
                  <a:lnTo>
                    <a:pt x="208" y="84"/>
                  </a:lnTo>
                  <a:lnTo>
                    <a:pt x="212" y="93"/>
                  </a:lnTo>
                  <a:lnTo>
                    <a:pt x="214" y="102"/>
                  </a:lnTo>
                  <a:lnTo>
                    <a:pt x="216" y="111"/>
                  </a:lnTo>
                  <a:lnTo>
                    <a:pt x="216" y="121"/>
                  </a:lnTo>
                  <a:lnTo>
                    <a:pt x="216" y="130"/>
                  </a:lnTo>
                  <a:lnTo>
                    <a:pt x="214" y="140"/>
                  </a:lnTo>
                  <a:lnTo>
                    <a:pt x="212" y="149"/>
                  </a:lnTo>
                  <a:lnTo>
                    <a:pt x="208" y="158"/>
                  </a:lnTo>
                  <a:lnTo>
                    <a:pt x="204" y="166"/>
                  </a:lnTo>
                  <a:lnTo>
                    <a:pt x="199" y="175"/>
                  </a:lnTo>
                  <a:lnTo>
                    <a:pt x="194" y="182"/>
                  </a:lnTo>
                  <a:lnTo>
                    <a:pt x="187" y="189"/>
                  </a:lnTo>
                  <a:lnTo>
                    <a:pt x="181" y="196"/>
                  </a:lnTo>
                  <a:lnTo>
                    <a:pt x="173" y="201"/>
                  </a:lnTo>
                  <a:lnTo>
                    <a:pt x="166" y="206"/>
                  </a:lnTo>
                  <a:lnTo>
                    <a:pt x="157" y="210"/>
                  </a:lnTo>
                  <a:lnTo>
                    <a:pt x="149" y="212"/>
                  </a:lnTo>
                  <a:lnTo>
                    <a:pt x="139" y="215"/>
                  </a:lnTo>
                  <a:lnTo>
                    <a:pt x="130" y="216"/>
                  </a:lnTo>
                  <a:lnTo>
                    <a:pt x="119" y="217"/>
                  </a:lnTo>
                  <a:close/>
                  <a:moveTo>
                    <a:pt x="285" y="280"/>
                  </a:moveTo>
                  <a:lnTo>
                    <a:pt x="225" y="220"/>
                  </a:lnTo>
                  <a:lnTo>
                    <a:pt x="207" y="203"/>
                  </a:lnTo>
                  <a:lnTo>
                    <a:pt x="214" y="194"/>
                  </a:lnTo>
                  <a:lnTo>
                    <a:pt x="221" y="185"/>
                  </a:lnTo>
                  <a:lnTo>
                    <a:pt x="226" y="176"/>
                  </a:lnTo>
                  <a:lnTo>
                    <a:pt x="231" y="166"/>
                  </a:lnTo>
                  <a:lnTo>
                    <a:pt x="235" y="156"/>
                  </a:lnTo>
                  <a:lnTo>
                    <a:pt x="237" y="144"/>
                  </a:lnTo>
                  <a:lnTo>
                    <a:pt x="239" y="133"/>
                  </a:lnTo>
                  <a:lnTo>
                    <a:pt x="240" y="121"/>
                  </a:lnTo>
                  <a:lnTo>
                    <a:pt x="239" y="108"/>
                  </a:lnTo>
                  <a:lnTo>
                    <a:pt x="237" y="97"/>
                  </a:lnTo>
                  <a:lnTo>
                    <a:pt x="235" y="85"/>
                  </a:lnTo>
                  <a:lnTo>
                    <a:pt x="231" y="74"/>
                  </a:lnTo>
                  <a:lnTo>
                    <a:pt x="226" y="63"/>
                  </a:lnTo>
                  <a:lnTo>
                    <a:pt x="220" y="54"/>
                  </a:lnTo>
                  <a:lnTo>
                    <a:pt x="212" y="44"/>
                  </a:lnTo>
                  <a:lnTo>
                    <a:pt x="204" y="36"/>
                  </a:lnTo>
                  <a:lnTo>
                    <a:pt x="196" y="29"/>
                  </a:lnTo>
                  <a:lnTo>
                    <a:pt x="187" y="21"/>
                  </a:lnTo>
                  <a:lnTo>
                    <a:pt x="177" y="16"/>
                  </a:lnTo>
                  <a:lnTo>
                    <a:pt x="167" y="11"/>
                  </a:lnTo>
                  <a:lnTo>
                    <a:pt x="155" y="6"/>
                  </a:lnTo>
                  <a:lnTo>
                    <a:pt x="144" y="3"/>
                  </a:lnTo>
                  <a:lnTo>
                    <a:pt x="132" y="2"/>
                  </a:lnTo>
                  <a:lnTo>
                    <a:pt x="119" y="0"/>
                  </a:lnTo>
                  <a:lnTo>
                    <a:pt x="108" y="2"/>
                  </a:lnTo>
                  <a:lnTo>
                    <a:pt x="95" y="3"/>
                  </a:lnTo>
                  <a:lnTo>
                    <a:pt x="85" y="6"/>
                  </a:lnTo>
                  <a:lnTo>
                    <a:pt x="73" y="11"/>
                  </a:lnTo>
                  <a:lnTo>
                    <a:pt x="63" y="16"/>
                  </a:lnTo>
                  <a:lnTo>
                    <a:pt x="53" y="21"/>
                  </a:lnTo>
                  <a:lnTo>
                    <a:pt x="44" y="29"/>
                  </a:lnTo>
                  <a:lnTo>
                    <a:pt x="35" y="36"/>
                  </a:lnTo>
                  <a:lnTo>
                    <a:pt x="27" y="44"/>
                  </a:lnTo>
                  <a:lnTo>
                    <a:pt x="20" y="54"/>
                  </a:lnTo>
                  <a:lnTo>
                    <a:pt x="14" y="63"/>
                  </a:lnTo>
                  <a:lnTo>
                    <a:pt x="9" y="74"/>
                  </a:lnTo>
                  <a:lnTo>
                    <a:pt x="5" y="85"/>
                  </a:lnTo>
                  <a:lnTo>
                    <a:pt x="2" y="97"/>
                  </a:lnTo>
                  <a:lnTo>
                    <a:pt x="0" y="108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2" y="146"/>
                  </a:lnTo>
                  <a:lnTo>
                    <a:pt x="5" y="157"/>
                  </a:lnTo>
                  <a:lnTo>
                    <a:pt x="9" y="167"/>
                  </a:lnTo>
                  <a:lnTo>
                    <a:pt x="14" y="178"/>
                  </a:lnTo>
                  <a:lnTo>
                    <a:pt x="20" y="188"/>
                  </a:lnTo>
                  <a:lnTo>
                    <a:pt x="27" y="197"/>
                  </a:lnTo>
                  <a:lnTo>
                    <a:pt x="35" y="206"/>
                  </a:lnTo>
                  <a:lnTo>
                    <a:pt x="44" y="214"/>
                  </a:lnTo>
                  <a:lnTo>
                    <a:pt x="53" y="220"/>
                  </a:lnTo>
                  <a:lnTo>
                    <a:pt x="63" y="226"/>
                  </a:lnTo>
                  <a:lnTo>
                    <a:pt x="73" y="232"/>
                  </a:lnTo>
                  <a:lnTo>
                    <a:pt x="85" y="235"/>
                  </a:lnTo>
                  <a:lnTo>
                    <a:pt x="95" y="239"/>
                  </a:lnTo>
                  <a:lnTo>
                    <a:pt x="108" y="241"/>
                  </a:lnTo>
                  <a:lnTo>
                    <a:pt x="119" y="241"/>
                  </a:lnTo>
                  <a:lnTo>
                    <a:pt x="130" y="241"/>
                  </a:lnTo>
                  <a:lnTo>
                    <a:pt x="139" y="239"/>
                  </a:lnTo>
                  <a:lnTo>
                    <a:pt x="148" y="238"/>
                  </a:lnTo>
                  <a:lnTo>
                    <a:pt x="157" y="235"/>
                  </a:lnTo>
                  <a:lnTo>
                    <a:pt x="166" y="232"/>
                  </a:lnTo>
                  <a:lnTo>
                    <a:pt x="173" y="228"/>
                  </a:lnTo>
                  <a:lnTo>
                    <a:pt x="181" y="224"/>
                  </a:lnTo>
                  <a:lnTo>
                    <a:pt x="189" y="219"/>
                  </a:lnTo>
                  <a:lnTo>
                    <a:pt x="205" y="237"/>
                  </a:lnTo>
                  <a:lnTo>
                    <a:pt x="267" y="297"/>
                  </a:lnTo>
                  <a:lnTo>
                    <a:pt x="271" y="301"/>
                  </a:lnTo>
                  <a:lnTo>
                    <a:pt x="276" y="301"/>
                  </a:lnTo>
                  <a:lnTo>
                    <a:pt x="280" y="300"/>
                  </a:lnTo>
                  <a:lnTo>
                    <a:pt x="285" y="297"/>
                  </a:lnTo>
                  <a:lnTo>
                    <a:pt x="288" y="293"/>
                  </a:lnTo>
                  <a:lnTo>
                    <a:pt x="288" y="289"/>
                  </a:lnTo>
                  <a:lnTo>
                    <a:pt x="288" y="284"/>
                  </a:lnTo>
                  <a:lnTo>
                    <a:pt x="285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xmlns="" id="{C691E2ED-DC87-4FDC-B5C8-47D3DAEFDEAE}"/>
              </a:ext>
            </a:extLst>
          </p:cNvPr>
          <p:cNvCxnSpPr/>
          <p:nvPr/>
        </p:nvCxnSpPr>
        <p:spPr>
          <a:xfrm>
            <a:off x="2456873" y="5276792"/>
            <a:ext cx="0" cy="615194"/>
          </a:xfrm>
          <a:prstGeom prst="line">
            <a:avLst/>
          </a:prstGeom>
          <a:ln>
            <a:solidFill>
              <a:srgbClr val="F654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42D9AE99-B764-4CD5-A5D6-4D4D4B6B99E3}"/>
              </a:ext>
            </a:extLst>
          </p:cNvPr>
          <p:cNvCxnSpPr>
            <a:cxnSpLocks/>
          </p:cNvCxnSpPr>
          <p:nvPr/>
        </p:nvCxnSpPr>
        <p:spPr>
          <a:xfrm>
            <a:off x="4860348" y="3530742"/>
            <a:ext cx="0" cy="22204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xmlns="" id="{FD5FA877-5431-4CFE-B703-80E4113CC392}"/>
              </a:ext>
            </a:extLst>
          </p:cNvPr>
          <p:cNvCxnSpPr>
            <a:cxnSpLocks/>
          </p:cNvCxnSpPr>
          <p:nvPr/>
        </p:nvCxnSpPr>
        <p:spPr>
          <a:xfrm>
            <a:off x="232929" y="3530742"/>
            <a:ext cx="0" cy="22204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80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xmlns="" id="{163A2420-FC30-45BD-80B0-D9A31AFA3789}"/>
              </a:ext>
            </a:extLst>
          </p:cNvPr>
          <p:cNvSpPr/>
          <p:nvPr/>
        </p:nvSpPr>
        <p:spPr>
          <a:xfrm flipV="1">
            <a:off x="5577555" y="-518445"/>
            <a:ext cx="1036890" cy="1036890"/>
          </a:xfrm>
          <a:prstGeom prst="diamond">
            <a:avLst/>
          </a:prstGeom>
          <a:solidFill>
            <a:srgbClr val="F65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13">
            <a:extLst>
              <a:ext uri="{FF2B5EF4-FFF2-40B4-BE49-F238E27FC236}">
                <a16:creationId xmlns:a16="http://schemas.microsoft.com/office/drawing/2014/main" xmlns="" id="{67D6AB70-C839-4A03-A687-0B353A5036E0}"/>
              </a:ext>
            </a:extLst>
          </p:cNvPr>
          <p:cNvSpPr txBox="1">
            <a:spLocks/>
          </p:cNvSpPr>
          <p:nvPr/>
        </p:nvSpPr>
        <p:spPr>
          <a:xfrm>
            <a:off x="457031" y="2681103"/>
            <a:ext cx="3595238" cy="14957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Roles and Responsibilities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232B2E-5528-43EC-8CFB-0993C30F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0938-34CF-4DF0-8931-5E481ACC43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73B84A-B90B-40E4-87D2-F15A2516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BF10E6B-315A-465F-8627-EEDE27CFD14C}"/>
              </a:ext>
            </a:extLst>
          </p:cNvPr>
          <p:cNvGrpSpPr/>
          <p:nvPr/>
        </p:nvGrpSpPr>
        <p:grpSpPr>
          <a:xfrm>
            <a:off x="0" y="6721475"/>
            <a:ext cx="12192000" cy="136525"/>
            <a:chOff x="0" y="6721475"/>
            <a:chExt cx="14147800" cy="1365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14A5309-24E0-4C88-BFD6-CB37DEA2EA83}"/>
                </a:ext>
              </a:extLst>
            </p:cNvPr>
            <p:cNvSpPr/>
            <p:nvPr/>
          </p:nvSpPr>
          <p:spPr>
            <a:xfrm>
              <a:off x="0" y="6721475"/>
              <a:ext cx="4559300" cy="1365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BE93704-9432-4FF0-A3FC-6F016227AD8C}"/>
                </a:ext>
              </a:extLst>
            </p:cNvPr>
            <p:cNvSpPr/>
            <p:nvPr/>
          </p:nvSpPr>
          <p:spPr>
            <a:xfrm>
              <a:off x="4794250" y="6721475"/>
              <a:ext cx="4559300" cy="136525"/>
            </a:xfrm>
            <a:prstGeom prst="rect">
              <a:avLst/>
            </a:prstGeom>
            <a:solidFill>
              <a:srgbClr val="F65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23DE317-1D8A-4F1F-B32D-BABC12B356A7}"/>
                </a:ext>
              </a:extLst>
            </p:cNvPr>
            <p:cNvSpPr/>
            <p:nvPr/>
          </p:nvSpPr>
          <p:spPr>
            <a:xfrm>
              <a:off x="9588500" y="6721475"/>
              <a:ext cx="4559300" cy="1365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37" name="Freeform 6">
            <a:extLst>
              <a:ext uri="{FF2B5EF4-FFF2-40B4-BE49-F238E27FC236}">
                <a16:creationId xmlns:a16="http://schemas.microsoft.com/office/drawing/2014/main" xmlns="" id="{32254902-D3BC-47A7-9567-E991FF3A2ADD}"/>
              </a:ext>
            </a:extLst>
          </p:cNvPr>
          <p:cNvSpPr>
            <a:spLocks/>
          </p:cNvSpPr>
          <p:nvPr/>
        </p:nvSpPr>
        <p:spPr bwMode="auto">
          <a:xfrm flipH="1">
            <a:off x="2254651" y="1394338"/>
            <a:ext cx="2304375" cy="4318000"/>
          </a:xfrm>
          <a:custGeom>
            <a:avLst/>
            <a:gdLst>
              <a:gd name="T0" fmla="*/ 463 w 493"/>
              <a:gd name="T1" fmla="*/ 928 h 928"/>
              <a:gd name="T2" fmla="*/ 0 w 493"/>
              <a:gd name="T3" fmla="*/ 464 h 928"/>
              <a:gd name="T4" fmla="*/ 463 w 493"/>
              <a:gd name="T5" fmla="*/ 0 h 928"/>
              <a:gd name="T6" fmla="*/ 493 w 493"/>
              <a:gd name="T7" fmla="*/ 30 h 928"/>
              <a:gd name="T8" fmla="*/ 463 w 493"/>
              <a:gd name="T9" fmla="*/ 60 h 928"/>
              <a:gd name="T10" fmla="*/ 60 w 493"/>
              <a:gd name="T11" fmla="*/ 464 h 928"/>
              <a:gd name="T12" fmla="*/ 463 w 493"/>
              <a:gd name="T13" fmla="*/ 868 h 928"/>
              <a:gd name="T14" fmla="*/ 493 w 493"/>
              <a:gd name="T15" fmla="*/ 898 h 928"/>
              <a:gd name="T16" fmla="*/ 463 w 493"/>
              <a:gd name="T17" fmla="*/ 9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" h="928">
                <a:moveTo>
                  <a:pt x="463" y="928"/>
                </a:moveTo>
                <a:cubicBezTo>
                  <a:pt x="208" y="928"/>
                  <a:pt x="0" y="720"/>
                  <a:pt x="0" y="464"/>
                </a:cubicBezTo>
                <a:cubicBezTo>
                  <a:pt x="0" y="208"/>
                  <a:pt x="208" y="0"/>
                  <a:pt x="463" y="0"/>
                </a:cubicBezTo>
                <a:cubicBezTo>
                  <a:pt x="480" y="0"/>
                  <a:pt x="493" y="14"/>
                  <a:pt x="493" y="30"/>
                </a:cubicBezTo>
                <a:cubicBezTo>
                  <a:pt x="493" y="47"/>
                  <a:pt x="480" y="60"/>
                  <a:pt x="463" y="60"/>
                </a:cubicBezTo>
                <a:cubicBezTo>
                  <a:pt x="241" y="60"/>
                  <a:pt x="60" y="241"/>
                  <a:pt x="60" y="464"/>
                </a:cubicBezTo>
                <a:cubicBezTo>
                  <a:pt x="60" y="687"/>
                  <a:pt x="241" y="868"/>
                  <a:pt x="463" y="868"/>
                </a:cubicBezTo>
                <a:cubicBezTo>
                  <a:pt x="480" y="868"/>
                  <a:pt x="493" y="881"/>
                  <a:pt x="493" y="898"/>
                </a:cubicBezTo>
                <a:cubicBezTo>
                  <a:pt x="493" y="914"/>
                  <a:pt x="480" y="928"/>
                  <a:pt x="463" y="928"/>
                </a:cubicBezTo>
                <a:close/>
              </a:path>
            </a:pathLst>
          </a:custGeom>
          <a:solidFill>
            <a:srgbClr val="F6543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F38BA4CA-DAA3-41DD-BA4E-B2B3B096CB5A}"/>
              </a:ext>
            </a:extLst>
          </p:cNvPr>
          <p:cNvSpPr>
            <a:spLocks noChangeAspect="1"/>
          </p:cNvSpPr>
          <p:nvPr/>
        </p:nvSpPr>
        <p:spPr>
          <a:xfrm>
            <a:off x="2778448" y="1384937"/>
            <a:ext cx="576000" cy="576000"/>
          </a:xfrm>
          <a:prstGeom prst="ellipse">
            <a:avLst/>
          </a:prstGeom>
          <a:noFill/>
          <a:ln w="6350" cap="flat" cmpd="sng" algn="ctr">
            <a:solidFill>
              <a:srgbClr val="F874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780001"/>
              </a:solidFill>
              <a:latin typeface="Calibri" panose="020F0502020204030204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xmlns="" id="{22136FAF-1B90-4A45-858C-1D5C3C6162D6}"/>
              </a:ext>
            </a:extLst>
          </p:cNvPr>
          <p:cNvSpPr/>
          <p:nvPr/>
        </p:nvSpPr>
        <p:spPr>
          <a:xfrm>
            <a:off x="2832253" y="1438742"/>
            <a:ext cx="468390" cy="46839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b="1" kern="0" dirty="0">
                <a:solidFill>
                  <a:srgbClr val="F65437"/>
                </a:solidFill>
              </a:rPr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DBC46C93-E201-4D70-9EF6-F3100E24B0CE}"/>
              </a:ext>
            </a:extLst>
          </p:cNvPr>
          <p:cNvSpPr txBox="1"/>
          <p:nvPr/>
        </p:nvSpPr>
        <p:spPr>
          <a:xfrm>
            <a:off x="4194341" y="1618079"/>
            <a:ext cx="6280612" cy="586957"/>
          </a:xfrm>
          <a:prstGeom prst="rect">
            <a:avLst/>
          </a:prstGeom>
          <a:noFill/>
        </p:spPr>
        <p:txBody>
          <a:bodyPr wrap="square" lIns="46800" tIns="46800" rIns="46800" bIns="46800" rtlCol="0" anchor="t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Ability to learn and develop Use cases with the expertise captured during the training program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xmlns="" id="{DB66A4FF-3DE4-4FA0-BA76-7632363535A8}"/>
              </a:ext>
            </a:extLst>
          </p:cNvPr>
          <p:cNvGrpSpPr/>
          <p:nvPr/>
        </p:nvGrpSpPr>
        <p:grpSpPr>
          <a:xfrm>
            <a:off x="6895820" y="893429"/>
            <a:ext cx="952304" cy="491511"/>
            <a:chOff x="5484573" y="1489813"/>
            <a:chExt cx="952304" cy="491511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FFD5F5E9-EBF7-40EC-9475-72CD5374FB20}"/>
                </a:ext>
              </a:extLst>
            </p:cNvPr>
            <p:cNvSpPr txBox="1"/>
            <p:nvPr/>
          </p:nvSpPr>
          <p:spPr>
            <a:xfrm>
              <a:off x="5484573" y="1735103"/>
              <a:ext cx="9523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Calibri" panose="020F0502020204030204"/>
                </a:rPr>
                <a:t>Jan-Mar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xmlns="" id="{0B0895EB-3138-4A9C-B8FD-9BF6E21D9F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16725" y="1489813"/>
              <a:ext cx="252000" cy="252000"/>
              <a:chOff x="11045825" y="2247900"/>
              <a:chExt cx="258763" cy="258763"/>
            </a:xfrm>
            <a:solidFill>
              <a:sysClr val="window" lastClr="FFFFFF"/>
            </a:solidFill>
          </p:grpSpPr>
          <p:sp>
            <p:nvSpPr>
              <p:cNvPr id="145" name="Freeform 207">
                <a:extLst>
                  <a:ext uri="{FF2B5EF4-FFF2-40B4-BE49-F238E27FC236}">
                    <a16:creationId xmlns:a16="http://schemas.microsoft.com/office/drawing/2014/main" xmlns="" id="{297CA271-B9AA-47EB-97E1-D4B03FDBB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5363" y="2478088"/>
                <a:ext cx="38100" cy="9525"/>
              </a:xfrm>
              <a:custGeom>
                <a:avLst/>
                <a:gdLst>
                  <a:gd name="T0" fmla="*/ 105 w 120"/>
                  <a:gd name="T1" fmla="*/ 0 h 30"/>
                  <a:gd name="T2" fmla="*/ 15 w 120"/>
                  <a:gd name="T3" fmla="*/ 0 h 30"/>
                  <a:gd name="T4" fmla="*/ 12 w 120"/>
                  <a:gd name="T5" fmla="*/ 0 h 30"/>
                  <a:gd name="T6" fmla="*/ 9 w 120"/>
                  <a:gd name="T7" fmla="*/ 1 h 30"/>
                  <a:gd name="T8" fmla="*/ 7 w 120"/>
                  <a:gd name="T9" fmla="*/ 2 h 30"/>
                  <a:gd name="T10" fmla="*/ 5 w 120"/>
                  <a:gd name="T11" fmla="*/ 4 h 30"/>
                  <a:gd name="T12" fmla="*/ 2 w 120"/>
                  <a:gd name="T13" fmla="*/ 6 h 30"/>
                  <a:gd name="T14" fmla="*/ 1 w 120"/>
                  <a:gd name="T15" fmla="*/ 8 h 30"/>
                  <a:gd name="T16" fmla="*/ 0 w 120"/>
                  <a:gd name="T17" fmla="*/ 11 h 30"/>
                  <a:gd name="T18" fmla="*/ 0 w 120"/>
                  <a:gd name="T19" fmla="*/ 15 h 30"/>
                  <a:gd name="T20" fmla="*/ 0 w 120"/>
                  <a:gd name="T21" fmla="*/ 18 h 30"/>
                  <a:gd name="T22" fmla="*/ 1 w 120"/>
                  <a:gd name="T23" fmla="*/ 20 h 30"/>
                  <a:gd name="T24" fmla="*/ 2 w 120"/>
                  <a:gd name="T25" fmla="*/ 23 h 30"/>
                  <a:gd name="T26" fmla="*/ 5 w 120"/>
                  <a:gd name="T27" fmla="*/ 25 h 30"/>
                  <a:gd name="T28" fmla="*/ 7 w 120"/>
                  <a:gd name="T29" fmla="*/ 26 h 30"/>
                  <a:gd name="T30" fmla="*/ 9 w 120"/>
                  <a:gd name="T31" fmla="*/ 29 h 30"/>
                  <a:gd name="T32" fmla="*/ 12 w 120"/>
                  <a:gd name="T33" fmla="*/ 29 h 30"/>
                  <a:gd name="T34" fmla="*/ 15 w 120"/>
                  <a:gd name="T35" fmla="*/ 30 h 30"/>
                  <a:gd name="T36" fmla="*/ 105 w 120"/>
                  <a:gd name="T37" fmla="*/ 30 h 30"/>
                  <a:gd name="T38" fmla="*/ 109 w 120"/>
                  <a:gd name="T39" fmla="*/ 29 h 30"/>
                  <a:gd name="T40" fmla="*/ 111 w 120"/>
                  <a:gd name="T41" fmla="*/ 29 h 30"/>
                  <a:gd name="T42" fmla="*/ 114 w 120"/>
                  <a:gd name="T43" fmla="*/ 26 h 30"/>
                  <a:gd name="T44" fmla="*/ 116 w 120"/>
                  <a:gd name="T45" fmla="*/ 25 h 30"/>
                  <a:gd name="T46" fmla="*/ 118 w 120"/>
                  <a:gd name="T47" fmla="*/ 23 h 30"/>
                  <a:gd name="T48" fmla="*/ 119 w 120"/>
                  <a:gd name="T49" fmla="*/ 20 h 30"/>
                  <a:gd name="T50" fmla="*/ 120 w 120"/>
                  <a:gd name="T51" fmla="*/ 18 h 30"/>
                  <a:gd name="T52" fmla="*/ 120 w 120"/>
                  <a:gd name="T53" fmla="*/ 15 h 30"/>
                  <a:gd name="T54" fmla="*/ 120 w 120"/>
                  <a:gd name="T55" fmla="*/ 11 h 30"/>
                  <a:gd name="T56" fmla="*/ 119 w 120"/>
                  <a:gd name="T57" fmla="*/ 8 h 30"/>
                  <a:gd name="T58" fmla="*/ 118 w 120"/>
                  <a:gd name="T59" fmla="*/ 6 h 30"/>
                  <a:gd name="T60" fmla="*/ 116 w 120"/>
                  <a:gd name="T61" fmla="*/ 4 h 30"/>
                  <a:gd name="T62" fmla="*/ 114 w 120"/>
                  <a:gd name="T63" fmla="*/ 2 h 30"/>
                  <a:gd name="T64" fmla="*/ 111 w 120"/>
                  <a:gd name="T65" fmla="*/ 1 h 30"/>
                  <a:gd name="T66" fmla="*/ 109 w 120"/>
                  <a:gd name="T67" fmla="*/ 0 h 30"/>
                  <a:gd name="T68" fmla="*/ 105 w 120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0" h="30">
                    <a:moveTo>
                      <a:pt x="105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5" y="25"/>
                    </a:lnTo>
                    <a:lnTo>
                      <a:pt x="7" y="26"/>
                    </a:lnTo>
                    <a:lnTo>
                      <a:pt x="9" y="29"/>
                    </a:lnTo>
                    <a:lnTo>
                      <a:pt x="12" y="29"/>
                    </a:lnTo>
                    <a:lnTo>
                      <a:pt x="15" y="30"/>
                    </a:lnTo>
                    <a:lnTo>
                      <a:pt x="105" y="30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4" y="26"/>
                    </a:lnTo>
                    <a:lnTo>
                      <a:pt x="116" y="25"/>
                    </a:lnTo>
                    <a:lnTo>
                      <a:pt x="118" y="23"/>
                    </a:lnTo>
                    <a:lnTo>
                      <a:pt x="119" y="20"/>
                    </a:lnTo>
                    <a:lnTo>
                      <a:pt x="120" y="18"/>
                    </a:lnTo>
                    <a:lnTo>
                      <a:pt x="120" y="15"/>
                    </a:lnTo>
                    <a:lnTo>
                      <a:pt x="120" y="11"/>
                    </a:lnTo>
                    <a:lnTo>
                      <a:pt x="119" y="8"/>
                    </a:lnTo>
                    <a:lnTo>
                      <a:pt x="118" y="6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46" name="Freeform 208">
                <a:extLst>
                  <a:ext uri="{FF2B5EF4-FFF2-40B4-BE49-F238E27FC236}">
                    <a16:creationId xmlns:a16="http://schemas.microsoft.com/office/drawing/2014/main" xmlns="" id="{D067415B-734D-43FE-AF04-EB7121B96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4888" y="2497138"/>
                <a:ext cx="19050" cy="9525"/>
              </a:xfrm>
              <a:custGeom>
                <a:avLst/>
                <a:gdLst>
                  <a:gd name="T0" fmla="*/ 45 w 60"/>
                  <a:gd name="T1" fmla="*/ 0 h 30"/>
                  <a:gd name="T2" fmla="*/ 15 w 60"/>
                  <a:gd name="T3" fmla="*/ 0 h 30"/>
                  <a:gd name="T4" fmla="*/ 12 w 60"/>
                  <a:gd name="T5" fmla="*/ 0 h 30"/>
                  <a:gd name="T6" fmla="*/ 9 w 60"/>
                  <a:gd name="T7" fmla="*/ 1 h 30"/>
                  <a:gd name="T8" fmla="*/ 7 w 60"/>
                  <a:gd name="T9" fmla="*/ 2 h 30"/>
                  <a:gd name="T10" fmla="*/ 5 w 60"/>
                  <a:gd name="T11" fmla="*/ 4 h 30"/>
                  <a:gd name="T12" fmla="*/ 3 w 60"/>
                  <a:gd name="T13" fmla="*/ 6 h 30"/>
                  <a:gd name="T14" fmla="*/ 1 w 60"/>
                  <a:gd name="T15" fmla="*/ 8 h 30"/>
                  <a:gd name="T16" fmla="*/ 0 w 60"/>
                  <a:gd name="T17" fmla="*/ 12 h 30"/>
                  <a:gd name="T18" fmla="*/ 0 w 60"/>
                  <a:gd name="T19" fmla="*/ 15 h 30"/>
                  <a:gd name="T20" fmla="*/ 0 w 60"/>
                  <a:gd name="T21" fmla="*/ 18 h 30"/>
                  <a:gd name="T22" fmla="*/ 1 w 60"/>
                  <a:gd name="T23" fmla="*/ 20 h 30"/>
                  <a:gd name="T24" fmla="*/ 3 w 60"/>
                  <a:gd name="T25" fmla="*/ 23 h 30"/>
                  <a:gd name="T26" fmla="*/ 5 w 60"/>
                  <a:gd name="T27" fmla="*/ 25 h 30"/>
                  <a:gd name="T28" fmla="*/ 7 w 60"/>
                  <a:gd name="T29" fmla="*/ 28 h 30"/>
                  <a:gd name="T30" fmla="*/ 9 w 60"/>
                  <a:gd name="T31" fmla="*/ 29 h 30"/>
                  <a:gd name="T32" fmla="*/ 12 w 60"/>
                  <a:gd name="T33" fmla="*/ 30 h 30"/>
                  <a:gd name="T34" fmla="*/ 15 w 60"/>
                  <a:gd name="T35" fmla="*/ 30 h 30"/>
                  <a:gd name="T36" fmla="*/ 45 w 60"/>
                  <a:gd name="T37" fmla="*/ 30 h 30"/>
                  <a:gd name="T38" fmla="*/ 49 w 60"/>
                  <a:gd name="T39" fmla="*/ 30 h 30"/>
                  <a:gd name="T40" fmla="*/ 51 w 60"/>
                  <a:gd name="T41" fmla="*/ 29 h 30"/>
                  <a:gd name="T42" fmla="*/ 54 w 60"/>
                  <a:gd name="T43" fmla="*/ 28 h 30"/>
                  <a:gd name="T44" fmla="*/ 56 w 60"/>
                  <a:gd name="T45" fmla="*/ 25 h 30"/>
                  <a:gd name="T46" fmla="*/ 57 w 60"/>
                  <a:gd name="T47" fmla="*/ 23 h 30"/>
                  <a:gd name="T48" fmla="*/ 59 w 60"/>
                  <a:gd name="T49" fmla="*/ 20 h 30"/>
                  <a:gd name="T50" fmla="*/ 60 w 60"/>
                  <a:gd name="T51" fmla="*/ 18 h 30"/>
                  <a:gd name="T52" fmla="*/ 60 w 60"/>
                  <a:gd name="T53" fmla="*/ 15 h 30"/>
                  <a:gd name="T54" fmla="*/ 60 w 60"/>
                  <a:gd name="T55" fmla="*/ 12 h 30"/>
                  <a:gd name="T56" fmla="*/ 59 w 60"/>
                  <a:gd name="T57" fmla="*/ 8 h 30"/>
                  <a:gd name="T58" fmla="*/ 57 w 60"/>
                  <a:gd name="T59" fmla="*/ 6 h 30"/>
                  <a:gd name="T60" fmla="*/ 56 w 60"/>
                  <a:gd name="T61" fmla="*/ 4 h 30"/>
                  <a:gd name="T62" fmla="*/ 54 w 60"/>
                  <a:gd name="T63" fmla="*/ 2 h 30"/>
                  <a:gd name="T64" fmla="*/ 51 w 60"/>
                  <a:gd name="T65" fmla="*/ 1 h 30"/>
                  <a:gd name="T66" fmla="*/ 49 w 60"/>
                  <a:gd name="T67" fmla="*/ 0 h 30"/>
                  <a:gd name="T68" fmla="*/ 45 w 60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30">
                    <a:moveTo>
                      <a:pt x="45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45" y="30"/>
                    </a:lnTo>
                    <a:lnTo>
                      <a:pt x="49" y="30"/>
                    </a:lnTo>
                    <a:lnTo>
                      <a:pt x="51" y="29"/>
                    </a:lnTo>
                    <a:lnTo>
                      <a:pt x="54" y="28"/>
                    </a:lnTo>
                    <a:lnTo>
                      <a:pt x="56" y="25"/>
                    </a:lnTo>
                    <a:lnTo>
                      <a:pt x="57" y="23"/>
                    </a:lnTo>
                    <a:lnTo>
                      <a:pt x="59" y="20"/>
                    </a:lnTo>
                    <a:lnTo>
                      <a:pt x="60" y="18"/>
                    </a:lnTo>
                    <a:lnTo>
                      <a:pt x="60" y="15"/>
                    </a:lnTo>
                    <a:lnTo>
                      <a:pt x="60" y="12"/>
                    </a:lnTo>
                    <a:lnTo>
                      <a:pt x="59" y="8"/>
                    </a:lnTo>
                    <a:lnTo>
                      <a:pt x="57" y="6"/>
                    </a:lnTo>
                    <a:lnTo>
                      <a:pt x="56" y="4"/>
                    </a:lnTo>
                    <a:lnTo>
                      <a:pt x="54" y="2"/>
                    </a:lnTo>
                    <a:lnTo>
                      <a:pt x="51" y="1"/>
                    </a:lnTo>
                    <a:lnTo>
                      <a:pt x="49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47" name="Freeform 209">
                <a:extLst>
                  <a:ext uri="{FF2B5EF4-FFF2-40B4-BE49-F238E27FC236}">
                    <a16:creationId xmlns:a16="http://schemas.microsoft.com/office/drawing/2014/main" xmlns="" id="{E2B1C793-682A-4B20-896E-7E1AB5E459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3450" y="2290763"/>
                <a:ext cx="163513" cy="177800"/>
              </a:xfrm>
              <a:custGeom>
                <a:avLst/>
                <a:gdLst>
                  <a:gd name="T0" fmla="*/ 303 w 512"/>
                  <a:gd name="T1" fmla="*/ 484 h 558"/>
                  <a:gd name="T2" fmla="*/ 211 w 512"/>
                  <a:gd name="T3" fmla="*/ 489 h 558"/>
                  <a:gd name="T4" fmla="*/ 200 w 512"/>
                  <a:gd name="T5" fmla="*/ 475 h 558"/>
                  <a:gd name="T6" fmla="*/ 131 w 512"/>
                  <a:gd name="T7" fmla="*/ 444 h 558"/>
                  <a:gd name="T8" fmla="*/ 77 w 512"/>
                  <a:gd name="T9" fmla="*/ 395 h 558"/>
                  <a:gd name="T10" fmla="*/ 43 w 512"/>
                  <a:gd name="T11" fmla="*/ 330 h 558"/>
                  <a:gd name="T12" fmla="*/ 30 w 512"/>
                  <a:gd name="T13" fmla="*/ 256 h 558"/>
                  <a:gd name="T14" fmla="*/ 35 w 512"/>
                  <a:gd name="T15" fmla="*/ 211 h 558"/>
                  <a:gd name="T16" fmla="*/ 48 w 512"/>
                  <a:gd name="T17" fmla="*/ 168 h 558"/>
                  <a:gd name="T18" fmla="*/ 97 w 512"/>
                  <a:gd name="T19" fmla="*/ 97 h 558"/>
                  <a:gd name="T20" fmla="*/ 168 w 512"/>
                  <a:gd name="T21" fmla="*/ 48 h 558"/>
                  <a:gd name="T22" fmla="*/ 210 w 512"/>
                  <a:gd name="T23" fmla="*/ 35 h 558"/>
                  <a:gd name="T24" fmla="*/ 256 w 512"/>
                  <a:gd name="T25" fmla="*/ 30 h 558"/>
                  <a:gd name="T26" fmla="*/ 301 w 512"/>
                  <a:gd name="T27" fmla="*/ 35 h 558"/>
                  <a:gd name="T28" fmla="*/ 344 w 512"/>
                  <a:gd name="T29" fmla="*/ 48 h 558"/>
                  <a:gd name="T30" fmla="*/ 416 w 512"/>
                  <a:gd name="T31" fmla="*/ 97 h 558"/>
                  <a:gd name="T32" fmla="*/ 464 w 512"/>
                  <a:gd name="T33" fmla="*/ 168 h 558"/>
                  <a:gd name="T34" fmla="*/ 477 w 512"/>
                  <a:gd name="T35" fmla="*/ 211 h 558"/>
                  <a:gd name="T36" fmla="*/ 482 w 512"/>
                  <a:gd name="T37" fmla="*/ 256 h 558"/>
                  <a:gd name="T38" fmla="*/ 470 w 512"/>
                  <a:gd name="T39" fmla="*/ 330 h 558"/>
                  <a:gd name="T40" fmla="*/ 434 w 512"/>
                  <a:gd name="T41" fmla="*/ 395 h 558"/>
                  <a:gd name="T42" fmla="*/ 381 w 512"/>
                  <a:gd name="T43" fmla="*/ 444 h 558"/>
                  <a:gd name="T44" fmla="*/ 312 w 512"/>
                  <a:gd name="T45" fmla="*/ 475 h 558"/>
                  <a:gd name="T46" fmla="*/ 218 w 512"/>
                  <a:gd name="T47" fmla="*/ 3 h 558"/>
                  <a:gd name="T48" fmla="*/ 168 w 512"/>
                  <a:gd name="T49" fmla="*/ 16 h 558"/>
                  <a:gd name="T50" fmla="*/ 123 w 512"/>
                  <a:gd name="T51" fmla="*/ 38 h 558"/>
                  <a:gd name="T52" fmla="*/ 84 w 512"/>
                  <a:gd name="T53" fmla="*/ 67 h 558"/>
                  <a:gd name="T54" fmla="*/ 52 w 512"/>
                  <a:gd name="T55" fmla="*/ 103 h 558"/>
                  <a:gd name="T56" fmla="*/ 26 w 512"/>
                  <a:gd name="T57" fmla="*/ 146 h 558"/>
                  <a:gd name="T58" fmla="*/ 9 w 512"/>
                  <a:gd name="T59" fmla="*/ 192 h 558"/>
                  <a:gd name="T60" fmla="*/ 0 w 512"/>
                  <a:gd name="T61" fmla="*/ 243 h 558"/>
                  <a:gd name="T62" fmla="*/ 8 w 512"/>
                  <a:gd name="T63" fmla="*/ 317 h 558"/>
                  <a:gd name="T64" fmla="*/ 39 w 512"/>
                  <a:gd name="T65" fmla="*/ 391 h 558"/>
                  <a:gd name="T66" fmla="*/ 91 w 512"/>
                  <a:gd name="T67" fmla="*/ 451 h 558"/>
                  <a:gd name="T68" fmla="*/ 161 w 512"/>
                  <a:gd name="T69" fmla="*/ 493 h 558"/>
                  <a:gd name="T70" fmla="*/ 182 w 512"/>
                  <a:gd name="T71" fmla="*/ 548 h 558"/>
                  <a:gd name="T72" fmla="*/ 190 w 512"/>
                  <a:gd name="T73" fmla="*/ 557 h 558"/>
                  <a:gd name="T74" fmla="*/ 320 w 512"/>
                  <a:gd name="T75" fmla="*/ 557 h 558"/>
                  <a:gd name="T76" fmla="*/ 329 w 512"/>
                  <a:gd name="T77" fmla="*/ 550 h 558"/>
                  <a:gd name="T78" fmla="*/ 331 w 512"/>
                  <a:gd name="T79" fmla="*/ 501 h 558"/>
                  <a:gd name="T80" fmla="*/ 404 w 512"/>
                  <a:gd name="T81" fmla="*/ 464 h 558"/>
                  <a:gd name="T82" fmla="*/ 462 w 512"/>
                  <a:gd name="T83" fmla="*/ 409 h 558"/>
                  <a:gd name="T84" fmla="*/ 499 w 512"/>
                  <a:gd name="T85" fmla="*/ 338 h 558"/>
                  <a:gd name="T86" fmla="*/ 512 w 512"/>
                  <a:gd name="T87" fmla="*/ 256 h 558"/>
                  <a:gd name="T88" fmla="*/ 507 w 512"/>
                  <a:gd name="T89" fmla="*/ 205 h 558"/>
                  <a:gd name="T90" fmla="*/ 492 w 512"/>
                  <a:gd name="T91" fmla="*/ 157 h 558"/>
                  <a:gd name="T92" fmla="*/ 469 w 512"/>
                  <a:gd name="T93" fmla="*/ 114 h 558"/>
                  <a:gd name="T94" fmla="*/ 437 w 512"/>
                  <a:gd name="T95" fmla="*/ 75 h 558"/>
                  <a:gd name="T96" fmla="*/ 399 w 512"/>
                  <a:gd name="T97" fmla="*/ 44 h 558"/>
                  <a:gd name="T98" fmla="*/ 356 w 512"/>
                  <a:gd name="T99" fmla="*/ 20 h 558"/>
                  <a:gd name="T100" fmla="*/ 308 w 512"/>
                  <a:gd name="T101" fmla="*/ 5 h 558"/>
                  <a:gd name="T102" fmla="*/ 256 w 512"/>
                  <a:gd name="T103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12" h="558">
                    <a:moveTo>
                      <a:pt x="312" y="475"/>
                    </a:moveTo>
                    <a:lnTo>
                      <a:pt x="308" y="476"/>
                    </a:lnTo>
                    <a:lnTo>
                      <a:pt x="305" y="480"/>
                    </a:lnTo>
                    <a:lnTo>
                      <a:pt x="303" y="484"/>
                    </a:lnTo>
                    <a:lnTo>
                      <a:pt x="301" y="489"/>
                    </a:lnTo>
                    <a:lnTo>
                      <a:pt x="301" y="528"/>
                    </a:lnTo>
                    <a:lnTo>
                      <a:pt x="211" y="528"/>
                    </a:lnTo>
                    <a:lnTo>
                      <a:pt x="211" y="489"/>
                    </a:lnTo>
                    <a:lnTo>
                      <a:pt x="210" y="484"/>
                    </a:lnTo>
                    <a:lnTo>
                      <a:pt x="208" y="480"/>
                    </a:lnTo>
                    <a:lnTo>
                      <a:pt x="204" y="476"/>
                    </a:lnTo>
                    <a:lnTo>
                      <a:pt x="200" y="475"/>
                    </a:lnTo>
                    <a:lnTo>
                      <a:pt x="181" y="469"/>
                    </a:lnTo>
                    <a:lnTo>
                      <a:pt x="164" y="462"/>
                    </a:lnTo>
                    <a:lnTo>
                      <a:pt x="147" y="454"/>
                    </a:lnTo>
                    <a:lnTo>
                      <a:pt x="131" y="444"/>
                    </a:lnTo>
                    <a:lnTo>
                      <a:pt x="116" y="433"/>
                    </a:lnTo>
                    <a:lnTo>
                      <a:pt x="102" y="421"/>
                    </a:lnTo>
                    <a:lnTo>
                      <a:pt x="89" y="409"/>
                    </a:lnTo>
                    <a:lnTo>
                      <a:pt x="77" y="395"/>
                    </a:lnTo>
                    <a:lnTo>
                      <a:pt x="67" y="380"/>
                    </a:lnTo>
                    <a:lnTo>
                      <a:pt x="58" y="364"/>
                    </a:lnTo>
                    <a:lnTo>
                      <a:pt x="49" y="347"/>
                    </a:lnTo>
                    <a:lnTo>
                      <a:pt x="43" y="330"/>
                    </a:lnTo>
                    <a:lnTo>
                      <a:pt x="38" y="312"/>
                    </a:lnTo>
                    <a:lnTo>
                      <a:pt x="33" y="294"/>
                    </a:lnTo>
                    <a:lnTo>
                      <a:pt x="31" y="276"/>
                    </a:lnTo>
                    <a:lnTo>
                      <a:pt x="30" y="256"/>
                    </a:lnTo>
                    <a:lnTo>
                      <a:pt x="31" y="245"/>
                    </a:lnTo>
                    <a:lnTo>
                      <a:pt x="31" y="233"/>
                    </a:lnTo>
                    <a:lnTo>
                      <a:pt x="33" y="222"/>
                    </a:lnTo>
                    <a:lnTo>
                      <a:pt x="35" y="211"/>
                    </a:lnTo>
                    <a:lnTo>
                      <a:pt x="38" y="199"/>
                    </a:lnTo>
                    <a:lnTo>
                      <a:pt x="41" y="189"/>
                    </a:lnTo>
                    <a:lnTo>
                      <a:pt x="44" y="179"/>
                    </a:lnTo>
                    <a:lnTo>
                      <a:pt x="48" y="168"/>
                    </a:lnTo>
                    <a:lnTo>
                      <a:pt x="58" y="149"/>
                    </a:lnTo>
                    <a:lnTo>
                      <a:pt x="69" y="130"/>
                    </a:lnTo>
                    <a:lnTo>
                      <a:pt x="82" y="113"/>
                    </a:lnTo>
                    <a:lnTo>
                      <a:pt x="97" y="97"/>
                    </a:lnTo>
                    <a:lnTo>
                      <a:pt x="113" y="83"/>
                    </a:lnTo>
                    <a:lnTo>
                      <a:pt x="130" y="69"/>
                    </a:lnTo>
                    <a:lnTo>
                      <a:pt x="149" y="58"/>
                    </a:lnTo>
                    <a:lnTo>
                      <a:pt x="168" y="48"/>
                    </a:lnTo>
                    <a:lnTo>
                      <a:pt x="178" y="44"/>
                    </a:lnTo>
                    <a:lnTo>
                      <a:pt x="189" y="41"/>
                    </a:lnTo>
                    <a:lnTo>
                      <a:pt x="200" y="38"/>
                    </a:lnTo>
                    <a:lnTo>
                      <a:pt x="210" y="35"/>
                    </a:lnTo>
                    <a:lnTo>
                      <a:pt x="222" y="33"/>
                    </a:lnTo>
                    <a:lnTo>
                      <a:pt x="233" y="32"/>
                    </a:lnTo>
                    <a:lnTo>
                      <a:pt x="245" y="31"/>
                    </a:lnTo>
                    <a:lnTo>
                      <a:pt x="256" y="30"/>
                    </a:lnTo>
                    <a:lnTo>
                      <a:pt x="268" y="31"/>
                    </a:lnTo>
                    <a:lnTo>
                      <a:pt x="279" y="31"/>
                    </a:lnTo>
                    <a:lnTo>
                      <a:pt x="291" y="33"/>
                    </a:lnTo>
                    <a:lnTo>
                      <a:pt x="301" y="35"/>
                    </a:lnTo>
                    <a:lnTo>
                      <a:pt x="312" y="38"/>
                    </a:lnTo>
                    <a:lnTo>
                      <a:pt x="323" y="41"/>
                    </a:lnTo>
                    <a:lnTo>
                      <a:pt x="334" y="44"/>
                    </a:lnTo>
                    <a:lnTo>
                      <a:pt x="344" y="48"/>
                    </a:lnTo>
                    <a:lnTo>
                      <a:pt x="364" y="58"/>
                    </a:lnTo>
                    <a:lnTo>
                      <a:pt x="382" y="69"/>
                    </a:lnTo>
                    <a:lnTo>
                      <a:pt x="400" y="83"/>
                    </a:lnTo>
                    <a:lnTo>
                      <a:pt x="416" y="97"/>
                    </a:lnTo>
                    <a:lnTo>
                      <a:pt x="430" y="113"/>
                    </a:lnTo>
                    <a:lnTo>
                      <a:pt x="443" y="130"/>
                    </a:lnTo>
                    <a:lnTo>
                      <a:pt x="455" y="149"/>
                    </a:lnTo>
                    <a:lnTo>
                      <a:pt x="464" y="168"/>
                    </a:lnTo>
                    <a:lnTo>
                      <a:pt x="468" y="179"/>
                    </a:lnTo>
                    <a:lnTo>
                      <a:pt x="472" y="189"/>
                    </a:lnTo>
                    <a:lnTo>
                      <a:pt x="475" y="199"/>
                    </a:lnTo>
                    <a:lnTo>
                      <a:pt x="477" y="211"/>
                    </a:lnTo>
                    <a:lnTo>
                      <a:pt x="479" y="222"/>
                    </a:lnTo>
                    <a:lnTo>
                      <a:pt x="481" y="233"/>
                    </a:lnTo>
                    <a:lnTo>
                      <a:pt x="482" y="245"/>
                    </a:lnTo>
                    <a:lnTo>
                      <a:pt x="482" y="256"/>
                    </a:lnTo>
                    <a:lnTo>
                      <a:pt x="482" y="276"/>
                    </a:lnTo>
                    <a:lnTo>
                      <a:pt x="478" y="294"/>
                    </a:lnTo>
                    <a:lnTo>
                      <a:pt x="475" y="312"/>
                    </a:lnTo>
                    <a:lnTo>
                      <a:pt x="470" y="330"/>
                    </a:lnTo>
                    <a:lnTo>
                      <a:pt x="462" y="347"/>
                    </a:lnTo>
                    <a:lnTo>
                      <a:pt x="455" y="364"/>
                    </a:lnTo>
                    <a:lnTo>
                      <a:pt x="445" y="380"/>
                    </a:lnTo>
                    <a:lnTo>
                      <a:pt x="434" y="395"/>
                    </a:lnTo>
                    <a:lnTo>
                      <a:pt x="423" y="409"/>
                    </a:lnTo>
                    <a:lnTo>
                      <a:pt x="410" y="421"/>
                    </a:lnTo>
                    <a:lnTo>
                      <a:pt x="396" y="433"/>
                    </a:lnTo>
                    <a:lnTo>
                      <a:pt x="381" y="444"/>
                    </a:lnTo>
                    <a:lnTo>
                      <a:pt x="365" y="454"/>
                    </a:lnTo>
                    <a:lnTo>
                      <a:pt x="349" y="462"/>
                    </a:lnTo>
                    <a:lnTo>
                      <a:pt x="331" y="469"/>
                    </a:lnTo>
                    <a:lnTo>
                      <a:pt x="312" y="475"/>
                    </a:lnTo>
                    <a:close/>
                    <a:moveTo>
                      <a:pt x="256" y="0"/>
                    </a:moveTo>
                    <a:lnTo>
                      <a:pt x="244" y="1"/>
                    </a:lnTo>
                    <a:lnTo>
                      <a:pt x="230" y="2"/>
                    </a:lnTo>
                    <a:lnTo>
                      <a:pt x="218" y="3"/>
                    </a:lnTo>
                    <a:lnTo>
                      <a:pt x="205" y="5"/>
                    </a:lnTo>
                    <a:lnTo>
                      <a:pt x="192" y="9"/>
                    </a:lnTo>
                    <a:lnTo>
                      <a:pt x="180" y="12"/>
                    </a:lnTo>
                    <a:lnTo>
                      <a:pt x="168" y="16"/>
                    </a:lnTo>
                    <a:lnTo>
                      <a:pt x="157" y="20"/>
                    </a:lnTo>
                    <a:lnTo>
                      <a:pt x="145" y="26"/>
                    </a:lnTo>
                    <a:lnTo>
                      <a:pt x="134" y="31"/>
                    </a:lnTo>
                    <a:lnTo>
                      <a:pt x="123" y="38"/>
                    </a:lnTo>
                    <a:lnTo>
                      <a:pt x="113" y="44"/>
                    </a:lnTo>
                    <a:lnTo>
                      <a:pt x="103" y="52"/>
                    </a:lnTo>
                    <a:lnTo>
                      <a:pt x="93" y="59"/>
                    </a:lnTo>
                    <a:lnTo>
                      <a:pt x="84" y="67"/>
                    </a:lnTo>
                    <a:lnTo>
                      <a:pt x="75" y="75"/>
                    </a:lnTo>
                    <a:lnTo>
                      <a:pt x="67" y="85"/>
                    </a:lnTo>
                    <a:lnTo>
                      <a:pt x="59" y="93"/>
                    </a:lnTo>
                    <a:lnTo>
                      <a:pt x="52" y="103"/>
                    </a:lnTo>
                    <a:lnTo>
                      <a:pt x="44" y="114"/>
                    </a:lnTo>
                    <a:lnTo>
                      <a:pt x="38" y="123"/>
                    </a:lnTo>
                    <a:lnTo>
                      <a:pt x="31" y="134"/>
                    </a:lnTo>
                    <a:lnTo>
                      <a:pt x="26" y="146"/>
                    </a:lnTo>
                    <a:lnTo>
                      <a:pt x="20" y="157"/>
                    </a:lnTo>
                    <a:lnTo>
                      <a:pt x="16" y="168"/>
                    </a:lnTo>
                    <a:lnTo>
                      <a:pt x="12" y="180"/>
                    </a:lnTo>
                    <a:lnTo>
                      <a:pt x="9" y="192"/>
                    </a:lnTo>
                    <a:lnTo>
                      <a:pt x="5" y="205"/>
                    </a:lnTo>
                    <a:lnTo>
                      <a:pt x="3" y="218"/>
                    </a:lnTo>
                    <a:lnTo>
                      <a:pt x="1" y="231"/>
                    </a:lnTo>
                    <a:lnTo>
                      <a:pt x="0" y="243"/>
                    </a:lnTo>
                    <a:lnTo>
                      <a:pt x="0" y="256"/>
                    </a:lnTo>
                    <a:lnTo>
                      <a:pt x="1" y="277"/>
                    </a:lnTo>
                    <a:lnTo>
                      <a:pt x="3" y="298"/>
                    </a:lnTo>
                    <a:lnTo>
                      <a:pt x="8" y="317"/>
                    </a:lnTo>
                    <a:lnTo>
                      <a:pt x="13" y="338"/>
                    </a:lnTo>
                    <a:lnTo>
                      <a:pt x="20" y="356"/>
                    </a:lnTo>
                    <a:lnTo>
                      <a:pt x="29" y="374"/>
                    </a:lnTo>
                    <a:lnTo>
                      <a:pt x="39" y="391"/>
                    </a:lnTo>
                    <a:lnTo>
                      <a:pt x="50" y="409"/>
                    </a:lnTo>
                    <a:lnTo>
                      <a:pt x="63" y="424"/>
                    </a:lnTo>
                    <a:lnTo>
                      <a:pt x="77" y="439"/>
                    </a:lnTo>
                    <a:lnTo>
                      <a:pt x="91" y="451"/>
                    </a:lnTo>
                    <a:lnTo>
                      <a:pt x="107" y="464"/>
                    </a:lnTo>
                    <a:lnTo>
                      <a:pt x="124" y="475"/>
                    </a:lnTo>
                    <a:lnTo>
                      <a:pt x="143" y="485"/>
                    </a:lnTo>
                    <a:lnTo>
                      <a:pt x="161" y="493"/>
                    </a:lnTo>
                    <a:lnTo>
                      <a:pt x="181" y="501"/>
                    </a:lnTo>
                    <a:lnTo>
                      <a:pt x="181" y="543"/>
                    </a:lnTo>
                    <a:lnTo>
                      <a:pt x="181" y="545"/>
                    </a:lnTo>
                    <a:lnTo>
                      <a:pt x="182" y="548"/>
                    </a:lnTo>
                    <a:lnTo>
                      <a:pt x="183" y="550"/>
                    </a:lnTo>
                    <a:lnTo>
                      <a:pt x="186" y="553"/>
                    </a:lnTo>
                    <a:lnTo>
                      <a:pt x="188" y="554"/>
                    </a:lnTo>
                    <a:lnTo>
                      <a:pt x="190" y="557"/>
                    </a:lnTo>
                    <a:lnTo>
                      <a:pt x="193" y="557"/>
                    </a:lnTo>
                    <a:lnTo>
                      <a:pt x="196" y="558"/>
                    </a:lnTo>
                    <a:lnTo>
                      <a:pt x="316" y="558"/>
                    </a:lnTo>
                    <a:lnTo>
                      <a:pt x="320" y="557"/>
                    </a:lnTo>
                    <a:lnTo>
                      <a:pt x="322" y="557"/>
                    </a:lnTo>
                    <a:lnTo>
                      <a:pt x="325" y="554"/>
                    </a:lnTo>
                    <a:lnTo>
                      <a:pt x="327" y="553"/>
                    </a:lnTo>
                    <a:lnTo>
                      <a:pt x="329" y="550"/>
                    </a:lnTo>
                    <a:lnTo>
                      <a:pt x="330" y="548"/>
                    </a:lnTo>
                    <a:lnTo>
                      <a:pt x="331" y="545"/>
                    </a:lnTo>
                    <a:lnTo>
                      <a:pt x="331" y="543"/>
                    </a:lnTo>
                    <a:lnTo>
                      <a:pt x="331" y="501"/>
                    </a:lnTo>
                    <a:lnTo>
                      <a:pt x="351" y="493"/>
                    </a:lnTo>
                    <a:lnTo>
                      <a:pt x="370" y="485"/>
                    </a:lnTo>
                    <a:lnTo>
                      <a:pt x="388" y="475"/>
                    </a:lnTo>
                    <a:lnTo>
                      <a:pt x="404" y="464"/>
                    </a:lnTo>
                    <a:lnTo>
                      <a:pt x="420" y="451"/>
                    </a:lnTo>
                    <a:lnTo>
                      <a:pt x="436" y="439"/>
                    </a:lnTo>
                    <a:lnTo>
                      <a:pt x="449" y="424"/>
                    </a:lnTo>
                    <a:lnTo>
                      <a:pt x="462" y="409"/>
                    </a:lnTo>
                    <a:lnTo>
                      <a:pt x="473" y="391"/>
                    </a:lnTo>
                    <a:lnTo>
                      <a:pt x="483" y="374"/>
                    </a:lnTo>
                    <a:lnTo>
                      <a:pt x="491" y="356"/>
                    </a:lnTo>
                    <a:lnTo>
                      <a:pt x="499" y="338"/>
                    </a:lnTo>
                    <a:lnTo>
                      <a:pt x="504" y="317"/>
                    </a:lnTo>
                    <a:lnTo>
                      <a:pt x="508" y="298"/>
                    </a:lnTo>
                    <a:lnTo>
                      <a:pt x="512" y="277"/>
                    </a:lnTo>
                    <a:lnTo>
                      <a:pt x="512" y="256"/>
                    </a:lnTo>
                    <a:lnTo>
                      <a:pt x="512" y="243"/>
                    </a:lnTo>
                    <a:lnTo>
                      <a:pt x="511" y="231"/>
                    </a:lnTo>
                    <a:lnTo>
                      <a:pt x="510" y="218"/>
                    </a:lnTo>
                    <a:lnTo>
                      <a:pt x="507" y="205"/>
                    </a:lnTo>
                    <a:lnTo>
                      <a:pt x="504" y="192"/>
                    </a:lnTo>
                    <a:lnTo>
                      <a:pt x="501" y="180"/>
                    </a:lnTo>
                    <a:lnTo>
                      <a:pt x="497" y="168"/>
                    </a:lnTo>
                    <a:lnTo>
                      <a:pt x="492" y="157"/>
                    </a:lnTo>
                    <a:lnTo>
                      <a:pt x="487" y="146"/>
                    </a:lnTo>
                    <a:lnTo>
                      <a:pt x="482" y="134"/>
                    </a:lnTo>
                    <a:lnTo>
                      <a:pt x="475" y="123"/>
                    </a:lnTo>
                    <a:lnTo>
                      <a:pt x="469" y="114"/>
                    </a:lnTo>
                    <a:lnTo>
                      <a:pt x="461" y="103"/>
                    </a:lnTo>
                    <a:lnTo>
                      <a:pt x="454" y="93"/>
                    </a:lnTo>
                    <a:lnTo>
                      <a:pt x="445" y="85"/>
                    </a:lnTo>
                    <a:lnTo>
                      <a:pt x="437" y="75"/>
                    </a:lnTo>
                    <a:lnTo>
                      <a:pt x="428" y="67"/>
                    </a:lnTo>
                    <a:lnTo>
                      <a:pt x="418" y="59"/>
                    </a:lnTo>
                    <a:lnTo>
                      <a:pt x="409" y="52"/>
                    </a:lnTo>
                    <a:lnTo>
                      <a:pt x="399" y="44"/>
                    </a:lnTo>
                    <a:lnTo>
                      <a:pt x="388" y="38"/>
                    </a:lnTo>
                    <a:lnTo>
                      <a:pt x="378" y="31"/>
                    </a:lnTo>
                    <a:lnTo>
                      <a:pt x="367" y="26"/>
                    </a:lnTo>
                    <a:lnTo>
                      <a:pt x="356" y="20"/>
                    </a:lnTo>
                    <a:lnTo>
                      <a:pt x="344" y="16"/>
                    </a:lnTo>
                    <a:lnTo>
                      <a:pt x="333" y="12"/>
                    </a:lnTo>
                    <a:lnTo>
                      <a:pt x="320" y="9"/>
                    </a:lnTo>
                    <a:lnTo>
                      <a:pt x="308" y="5"/>
                    </a:lnTo>
                    <a:lnTo>
                      <a:pt x="295" y="3"/>
                    </a:lnTo>
                    <a:lnTo>
                      <a:pt x="282" y="2"/>
                    </a:lnTo>
                    <a:lnTo>
                      <a:pt x="269" y="1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48" name="Freeform 210">
                <a:extLst>
                  <a:ext uri="{FF2B5EF4-FFF2-40B4-BE49-F238E27FC236}">
                    <a16:creationId xmlns:a16="http://schemas.microsoft.com/office/drawing/2014/main" xmlns="" id="{8C41D134-4F14-49B5-83B3-F05B0DA09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2363788"/>
                <a:ext cx="28575" cy="9525"/>
              </a:xfrm>
              <a:custGeom>
                <a:avLst/>
                <a:gdLst>
                  <a:gd name="T0" fmla="*/ 75 w 90"/>
                  <a:gd name="T1" fmla="*/ 0 h 30"/>
                  <a:gd name="T2" fmla="*/ 15 w 90"/>
                  <a:gd name="T3" fmla="*/ 0 h 30"/>
                  <a:gd name="T4" fmla="*/ 12 w 90"/>
                  <a:gd name="T5" fmla="*/ 0 h 30"/>
                  <a:gd name="T6" fmla="*/ 9 w 90"/>
                  <a:gd name="T7" fmla="*/ 1 h 30"/>
                  <a:gd name="T8" fmla="*/ 6 w 90"/>
                  <a:gd name="T9" fmla="*/ 2 h 30"/>
                  <a:gd name="T10" fmla="*/ 4 w 90"/>
                  <a:gd name="T11" fmla="*/ 5 h 30"/>
                  <a:gd name="T12" fmla="*/ 2 w 90"/>
                  <a:gd name="T13" fmla="*/ 7 h 30"/>
                  <a:gd name="T14" fmla="*/ 1 w 90"/>
                  <a:gd name="T15" fmla="*/ 9 h 30"/>
                  <a:gd name="T16" fmla="*/ 0 w 90"/>
                  <a:gd name="T17" fmla="*/ 12 h 30"/>
                  <a:gd name="T18" fmla="*/ 0 w 90"/>
                  <a:gd name="T19" fmla="*/ 15 h 30"/>
                  <a:gd name="T20" fmla="*/ 0 w 90"/>
                  <a:gd name="T21" fmla="*/ 19 h 30"/>
                  <a:gd name="T22" fmla="*/ 1 w 90"/>
                  <a:gd name="T23" fmla="*/ 21 h 30"/>
                  <a:gd name="T24" fmla="*/ 2 w 90"/>
                  <a:gd name="T25" fmla="*/ 24 h 30"/>
                  <a:gd name="T26" fmla="*/ 4 w 90"/>
                  <a:gd name="T27" fmla="*/ 26 h 30"/>
                  <a:gd name="T28" fmla="*/ 6 w 90"/>
                  <a:gd name="T29" fmla="*/ 28 h 30"/>
                  <a:gd name="T30" fmla="*/ 9 w 90"/>
                  <a:gd name="T31" fmla="*/ 29 h 30"/>
                  <a:gd name="T32" fmla="*/ 12 w 90"/>
                  <a:gd name="T33" fmla="*/ 30 h 30"/>
                  <a:gd name="T34" fmla="*/ 15 w 90"/>
                  <a:gd name="T35" fmla="*/ 30 h 30"/>
                  <a:gd name="T36" fmla="*/ 75 w 90"/>
                  <a:gd name="T37" fmla="*/ 30 h 30"/>
                  <a:gd name="T38" fmla="*/ 78 w 90"/>
                  <a:gd name="T39" fmla="*/ 30 h 30"/>
                  <a:gd name="T40" fmla="*/ 80 w 90"/>
                  <a:gd name="T41" fmla="*/ 29 h 30"/>
                  <a:gd name="T42" fmla="*/ 84 w 90"/>
                  <a:gd name="T43" fmla="*/ 27 h 30"/>
                  <a:gd name="T44" fmla="*/ 86 w 90"/>
                  <a:gd name="T45" fmla="*/ 26 h 30"/>
                  <a:gd name="T46" fmla="*/ 88 w 90"/>
                  <a:gd name="T47" fmla="*/ 24 h 30"/>
                  <a:gd name="T48" fmla="*/ 89 w 90"/>
                  <a:gd name="T49" fmla="*/ 21 h 30"/>
                  <a:gd name="T50" fmla="*/ 90 w 90"/>
                  <a:gd name="T51" fmla="*/ 19 h 30"/>
                  <a:gd name="T52" fmla="*/ 90 w 90"/>
                  <a:gd name="T53" fmla="*/ 15 h 30"/>
                  <a:gd name="T54" fmla="*/ 90 w 90"/>
                  <a:gd name="T55" fmla="*/ 12 h 30"/>
                  <a:gd name="T56" fmla="*/ 89 w 90"/>
                  <a:gd name="T57" fmla="*/ 9 h 30"/>
                  <a:gd name="T58" fmla="*/ 88 w 90"/>
                  <a:gd name="T59" fmla="*/ 7 h 30"/>
                  <a:gd name="T60" fmla="*/ 86 w 90"/>
                  <a:gd name="T61" fmla="*/ 5 h 30"/>
                  <a:gd name="T62" fmla="*/ 84 w 90"/>
                  <a:gd name="T63" fmla="*/ 2 h 30"/>
                  <a:gd name="T64" fmla="*/ 80 w 90"/>
                  <a:gd name="T65" fmla="*/ 1 h 30"/>
                  <a:gd name="T66" fmla="*/ 78 w 90"/>
                  <a:gd name="T67" fmla="*/ 0 h 30"/>
                  <a:gd name="T68" fmla="*/ 75 w 90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30">
                    <a:moveTo>
                      <a:pt x="75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1" y="21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6" y="28"/>
                    </a:lnTo>
                    <a:lnTo>
                      <a:pt x="9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75" y="30"/>
                    </a:lnTo>
                    <a:lnTo>
                      <a:pt x="78" y="30"/>
                    </a:lnTo>
                    <a:lnTo>
                      <a:pt x="80" y="29"/>
                    </a:lnTo>
                    <a:lnTo>
                      <a:pt x="84" y="27"/>
                    </a:lnTo>
                    <a:lnTo>
                      <a:pt x="86" y="26"/>
                    </a:lnTo>
                    <a:lnTo>
                      <a:pt x="88" y="24"/>
                    </a:lnTo>
                    <a:lnTo>
                      <a:pt x="89" y="21"/>
                    </a:lnTo>
                    <a:lnTo>
                      <a:pt x="90" y="19"/>
                    </a:lnTo>
                    <a:lnTo>
                      <a:pt x="90" y="15"/>
                    </a:lnTo>
                    <a:lnTo>
                      <a:pt x="90" y="12"/>
                    </a:lnTo>
                    <a:lnTo>
                      <a:pt x="89" y="9"/>
                    </a:lnTo>
                    <a:lnTo>
                      <a:pt x="88" y="7"/>
                    </a:lnTo>
                    <a:lnTo>
                      <a:pt x="86" y="5"/>
                    </a:lnTo>
                    <a:lnTo>
                      <a:pt x="84" y="2"/>
                    </a:lnTo>
                    <a:lnTo>
                      <a:pt x="80" y="1"/>
                    </a:lnTo>
                    <a:lnTo>
                      <a:pt x="78" y="0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80" name="Freeform 211">
                <a:extLst>
                  <a:ext uri="{FF2B5EF4-FFF2-40B4-BE49-F238E27FC236}">
                    <a16:creationId xmlns:a16="http://schemas.microsoft.com/office/drawing/2014/main" xmlns="" id="{ED6D0F5E-6B83-476A-A9BF-46B87FE79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4400" y="2276475"/>
                <a:ext cx="33338" cy="33338"/>
              </a:xfrm>
              <a:custGeom>
                <a:avLst/>
                <a:gdLst>
                  <a:gd name="T0" fmla="*/ 90 w 105"/>
                  <a:gd name="T1" fmla="*/ 105 h 105"/>
                  <a:gd name="T2" fmla="*/ 93 w 105"/>
                  <a:gd name="T3" fmla="*/ 105 h 105"/>
                  <a:gd name="T4" fmla="*/ 97 w 105"/>
                  <a:gd name="T5" fmla="*/ 104 h 105"/>
                  <a:gd name="T6" fmla="*/ 99 w 105"/>
                  <a:gd name="T7" fmla="*/ 103 h 105"/>
                  <a:gd name="T8" fmla="*/ 101 w 105"/>
                  <a:gd name="T9" fmla="*/ 101 h 105"/>
                  <a:gd name="T10" fmla="*/ 103 w 105"/>
                  <a:gd name="T11" fmla="*/ 99 h 105"/>
                  <a:gd name="T12" fmla="*/ 104 w 105"/>
                  <a:gd name="T13" fmla="*/ 97 h 105"/>
                  <a:gd name="T14" fmla="*/ 105 w 105"/>
                  <a:gd name="T15" fmla="*/ 93 h 105"/>
                  <a:gd name="T16" fmla="*/ 105 w 105"/>
                  <a:gd name="T17" fmla="*/ 90 h 105"/>
                  <a:gd name="T18" fmla="*/ 105 w 105"/>
                  <a:gd name="T19" fmla="*/ 88 h 105"/>
                  <a:gd name="T20" fmla="*/ 104 w 105"/>
                  <a:gd name="T21" fmla="*/ 85 h 105"/>
                  <a:gd name="T22" fmla="*/ 103 w 105"/>
                  <a:gd name="T23" fmla="*/ 83 h 105"/>
                  <a:gd name="T24" fmla="*/ 101 w 105"/>
                  <a:gd name="T25" fmla="*/ 79 h 105"/>
                  <a:gd name="T26" fmla="*/ 26 w 105"/>
                  <a:gd name="T27" fmla="*/ 4 h 105"/>
                  <a:gd name="T28" fmla="*/ 24 w 105"/>
                  <a:gd name="T29" fmla="*/ 2 h 105"/>
                  <a:gd name="T30" fmla="*/ 20 w 105"/>
                  <a:gd name="T31" fmla="*/ 1 h 105"/>
                  <a:gd name="T32" fmla="*/ 18 w 105"/>
                  <a:gd name="T33" fmla="*/ 0 h 105"/>
                  <a:gd name="T34" fmla="*/ 15 w 105"/>
                  <a:gd name="T35" fmla="*/ 0 h 105"/>
                  <a:gd name="T36" fmla="*/ 12 w 105"/>
                  <a:gd name="T37" fmla="*/ 0 h 105"/>
                  <a:gd name="T38" fmla="*/ 10 w 105"/>
                  <a:gd name="T39" fmla="*/ 1 h 105"/>
                  <a:gd name="T40" fmla="*/ 6 w 105"/>
                  <a:gd name="T41" fmla="*/ 3 h 105"/>
                  <a:gd name="T42" fmla="*/ 4 w 105"/>
                  <a:gd name="T43" fmla="*/ 4 h 105"/>
                  <a:gd name="T44" fmla="*/ 2 w 105"/>
                  <a:gd name="T45" fmla="*/ 6 h 105"/>
                  <a:gd name="T46" fmla="*/ 1 w 105"/>
                  <a:gd name="T47" fmla="*/ 10 h 105"/>
                  <a:gd name="T48" fmla="*/ 0 w 105"/>
                  <a:gd name="T49" fmla="*/ 13 h 105"/>
                  <a:gd name="T50" fmla="*/ 0 w 105"/>
                  <a:gd name="T51" fmla="*/ 15 h 105"/>
                  <a:gd name="T52" fmla="*/ 0 w 105"/>
                  <a:gd name="T53" fmla="*/ 18 h 105"/>
                  <a:gd name="T54" fmla="*/ 1 w 105"/>
                  <a:gd name="T55" fmla="*/ 21 h 105"/>
                  <a:gd name="T56" fmla="*/ 2 w 105"/>
                  <a:gd name="T57" fmla="*/ 24 h 105"/>
                  <a:gd name="T58" fmla="*/ 4 w 105"/>
                  <a:gd name="T59" fmla="*/ 26 h 105"/>
                  <a:gd name="T60" fmla="*/ 79 w 105"/>
                  <a:gd name="T61" fmla="*/ 101 h 105"/>
                  <a:gd name="T62" fmla="*/ 83 w 105"/>
                  <a:gd name="T63" fmla="*/ 103 h 105"/>
                  <a:gd name="T64" fmla="*/ 85 w 105"/>
                  <a:gd name="T65" fmla="*/ 104 h 105"/>
                  <a:gd name="T66" fmla="*/ 88 w 105"/>
                  <a:gd name="T67" fmla="*/ 105 h 105"/>
                  <a:gd name="T68" fmla="*/ 90 w 105"/>
                  <a:gd name="T6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5" h="105">
                    <a:moveTo>
                      <a:pt x="90" y="105"/>
                    </a:moveTo>
                    <a:lnTo>
                      <a:pt x="93" y="105"/>
                    </a:lnTo>
                    <a:lnTo>
                      <a:pt x="97" y="104"/>
                    </a:lnTo>
                    <a:lnTo>
                      <a:pt x="99" y="103"/>
                    </a:lnTo>
                    <a:lnTo>
                      <a:pt x="101" y="101"/>
                    </a:lnTo>
                    <a:lnTo>
                      <a:pt x="103" y="99"/>
                    </a:lnTo>
                    <a:lnTo>
                      <a:pt x="104" y="97"/>
                    </a:lnTo>
                    <a:lnTo>
                      <a:pt x="105" y="93"/>
                    </a:lnTo>
                    <a:lnTo>
                      <a:pt x="105" y="90"/>
                    </a:lnTo>
                    <a:lnTo>
                      <a:pt x="105" y="88"/>
                    </a:lnTo>
                    <a:lnTo>
                      <a:pt x="104" y="85"/>
                    </a:lnTo>
                    <a:lnTo>
                      <a:pt x="103" y="83"/>
                    </a:lnTo>
                    <a:lnTo>
                      <a:pt x="101" y="79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79" y="101"/>
                    </a:lnTo>
                    <a:lnTo>
                      <a:pt x="83" y="103"/>
                    </a:lnTo>
                    <a:lnTo>
                      <a:pt x="85" y="104"/>
                    </a:lnTo>
                    <a:lnTo>
                      <a:pt x="88" y="105"/>
                    </a:lnTo>
                    <a:lnTo>
                      <a:pt x="9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82" name="Freeform 212">
                <a:extLst>
                  <a:ext uri="{FF2B5EF4-FFF2-40B4-BE49-F238E27FC236}">
                    <a16:creationId xmlns:a16="http://schemas.microsoft.com/office/drawing/2014/main" xmlns="" id="{EA35A4E2-3AA1-4EE2-BCB8-D9AEBA7D5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9650" y="2247900"/>
                <a:ext cx="9525" cy="28575"/>
              </a:xfrm>
              <a:custGeom>
                <a:avLst/>
                <a:gdLst>
                  <a:gd name="T0" fmla="*/ 15 w 30"/>
                  <a:gd name="T1" fmla="*/ 90 h 90"/>
                  <a:gd name="T2" fmla="*/ 19 w 30"/>
                  <a:gd name="T3" fmla="*/ 90 h 90"/>
                  <a:gd name="T4" fmla="*/ 21 w 30"/>
                  <a:gd name="T5" fmla="*/ 89 h 90"/>
                  <a:gd name="T6" fmla="*/ 24 w 30"/>
                  <a:gd name="T7" fmla="*/ 88 h 90"/>
                  <a:gd name="T8" fmla="*/ 26 w 30"/>
                  <a:gd name="T9" fmla="*/ 86 h 90"/>
                  <a:gd name="T10" fmla="*/ 27 w 30"/>
                  <a:gd name="T11" fmla="*/ 84 h 90"/>
                  <a:gd name="T12" fmla="*/ 29 w 30"/>
                  <a:gd name="T13" fmla="*/ 81 h 90"/>
                  <a:gd name="T14" fmla="*/ 30 w 30"/>
                  <a:gd name="T15" fmla="*/ 78 h 90"/>
                  <a:gd name="T16" fmla="*/ 30 w 30"/>
                  <a:gd name="T17" fmla="*/ 75 h 90"/>
                  <a:gd name="T18" fmla="*/ 30 w 30"/>
                  <a:gd name="T19" fmla="*/ 15 h 90"/>
                  <a:gd name="T20" fmla="*/ 30 w 30"/>
                  <a:gd name="T21" fmla="*/ 12 h 90"/>
                  <a:gd name="T22" fmla="*/ 29 w 30"/>
                  <a:gd name="T23" fmla="*/ 10 h 90"/>
                  <a:gd name="T24" fmla="*/ 27 w 30"/>
                  <a:gd name="T25" fmla="*/ 6 h 90"/>
                  <a:gd name="T26" fmla="*/ 26 w 30"/>
                  <a:gd name="T27" fmla="*/ 4 h 90"/>
                  <a:gd name="T28" fmla="*/ 24 w 30"/>
                  <a:gd name="T29" fmla="*/ 2 h 90"/>
                  <a:gd name="T30" fmla="*/ 21 w 30"/>
                  <a:gd name="T31" fmla="*/ 1 h 90"/>
                  <a:gd name="T32" fmla="*/ 19 w 30"/>
                  <a:gd name="T33" fmla="*/ 0 h 90"/>
                  <a:gd name="T34" fmla="*/ 15 w 30"/>
                  <a:gd name="T35" fmla="*/ 0 h 90"/>
                  <a:gd name="T36" fmla="*/ 12 w 30"/>
                  <a:gd name="T37" fmla="*/ 0 h 90"/>
                  <a:gd name="T38" fmla="*/ 9 w 30"/>
                  <a:gd name="T39" fmla="*/ 1 h 90"/>
                  <a:gd name="T40" fmla="*/ 7 w 30"/>
                  <a:gd name="T41" fmla="*/ 2 h 90"/>
                  <a:gd name="T42" fmla="*/ 5 w 30"/>
                  <a:gd name="T43" fmla="*/ 4 h 90"/>
                  <a:gd name="T44" fmla="*/ 3 w 30"/>
                  <a:gd name="T45" fmla="*/ 6 h 90"/>
                  <a:gd name="T46" fmla="*/ 1 w 30"/>
                  <a:gd name="T47" fmla="*/ 10 h 90"/>
                  <a:gd name="T48" fmla="*/ 0 w 30"/>
                  <a:gd name="T49" fmla="*/ 12 h 90"/>
                  <a:gd name="T50" fmla="*/ 0 w 30"/>
                  <a:gd name="T51" fmla="*/ 15 h 90"/>
                  <a:gd name="T52" fmla="*/ 0 w 30"/>
                  <a:gd name="T53" fmla="*/ 75 h 90"/>
                  <a:gd name="T54" fmla="*/ 0 w 30"/>
                  <a:gd name="T55" fmla="*/ 78 h 90"/>
                  <a:gd name="T56" fmla="*/ 1 w 30"/>
                  <a:gd name="T57" fmla="*/ 81 h 90"/>
                  <a:gd name="T58" fmla="*/ 3 w 30"/>
                  <a:gd name="T59" fmla="*/ 84 h 90"/>
                  <a:gd name="T60" fmla="*/ 5 w 30"/>
                  <a:gd name="T61" fmla="*/ 86 h 90"/>
                  <a:gd name="T62" fmla="*/ 7 w 30"/>
                  <a:gd name="T63" fmla="*/ 88 h 90"/>
                  <a:gd name="T64" fmla="*/ 9 w 30"/>
                  <a:gd name="T65" fmla="*/ 89 h 90"/>
                  <a:gd name="T66" fmla="*/ 12 w 30"/>
                  <a:gd name="T67" fmla="*/ 90 h 90"/>
                  <a:gd name="T68" fmla="*/ 15 w 30"/>
                  <a:gd name="T6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90">
                    <a:moveTo>
                      <a:pt x="15" y="90"/>
                    </a:moveTo>
                    <a:lnTo>
                      <a:pt x="19" y="90"/>
                    </a:lnTo>
                    <a:lnTo>
                      <a:pt x="21" y="89"/>
                    </a:lnTo>
                    <a:lnTo>
                      <a:pt x="24" y="88"/>
                    </a:lnTo>
                    <a:lnTo>
                      <a:pt x="26" y="86"/>
                    </a:lnTo>
                    <a:lnTo>
                      <a:pt x="27" y="84"/>
                    </a:lnTo>
                    <a:lnTo>
                      <a:pt x="29" y="81"/>
                    </a:lnTo>
                    <a:lnTo>
                      <a:pt x="30" y="78"/>
                    </a:lnTo>
                    <a:lnTo>
                      <a:pt x="30" y="75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29" y="10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75"/>
                    </a:lnTo>
                    <a:lnTo>
                      <a:pt x="0" y="78"/>
                    </a:lnTo>
                    <a:lnTo>
                      <a:pt x="1" y="81"/>
                    </a:lnTo>
                    <a:lnTo>
                      <a:pt x="3" y="84"/>
                    </a:lnTo>
                    <a:lnTo>
                      <a:pt x="5" y="86"/>
                    </a:lnTo>
                    <a:lnTo>
                      <a:pt x="7" y="88"/>
                    </a:lnTo>
                    <a:lnTo>
                      <a:pt x="9" y="89"/>
                    </a:lnTo>
                    <a:lnTo>
                      <a:pt x="12" y="90"/>
                    </a:lnTo>
                    <a:lnTo>
                      <a:pt x="15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83" name="Freeform 213">
                <a:extLst>
                  <a:ext uri="{FF2B5EF4-FFF2-40B4-BE49-F238E27FC236}">
                    <a16:creationId xmlns:a16="http://schemas.microsoft.com/office/drawing/2014/main" xmlns="" id="{7042E3FA-9983-470A-8853-0005DDE80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2675" y="2276475"/>
                <a:ext cx="33338" cy="33338"/>
              </a:xfrm>
              <a:custGeom>
                <a:avLst/>
                <a:gdLst>
                  <a:gd name="T0" fmla="*/ 100 w 106"/>
                  <a:gd name="T1" fmla="*/ 4 h 105"/>
                  <a:gd name="T2" fmla="*/ 98 w 106"/>
                  <a:gd name="T3" fmla="*/ 2 h 105"/>
                  <a:gd name="T4" fmla="*/ 96 w 106"/>
                  <a:gd name="T5" fmla="*/ 1 h 105"/>
                  <a:gd name="T6" fmla="*/ 93 w 106"/>
                  <a:gd name="T7" fmla="*/ 0 h 105"/>
                  <a:gd name="T8" fmla="*/ 90 w 106"/>
                  <a:gd name="T9" fmla="*/ 0 h 105"/>
                  <a:gd name="T10" fmla="*/ 88 w 106"/>
                  <a:gd name="T11" fmla="*/ 0 h 105"/>
                  <a:gd name="T12" fmla="*/ 84 w 106"/>
                  <a:gd name="T13" fmla="*/ 1 h 105"/>
                  <a:gd name="T14" fmla="*/ 82 w 106"/>
                  <a:gd name="T15" fmla="*/ 3 h 105"/>
                  <a:gd name="T16" fmla="*/ 80 w 106"/>
                  <a:gd name="T17" fmla="*/ 4 h 105"/>
                  <a:gd name="T18" fmla="*/ 4 w 106"/>
                  <a:gd name="T19" fmla="*/ 79 h 105"/>
                  <a:gd name="T20" fmla="*/ 3 w 106"/>
                  <a:gd name="T21" fmla="*/ 83 h 105"/>
                  <a:gd name="T22" fmla="*/ 1 w 106"/>
                  <a:gd name="T23" fmla="*/ 85 h 105"/>
                  <a:gd name="T24" fmla="*/ 0 w 106"/>
                  <a:gd name="T25" fmla="*/ 88 h 105"/>
                  <a:gd name="T26" fmla="*/ 0 w 106"/>
                  <a:gd name="T27" fmla="*/ 90 h 105"/>
                  <a:gd name="T28" fmla="*/ 0 w 106"/>
                  <a:gd name="T29" fmla="*/ 93 h 105"/>
                  <a:gd name="T30" fmla="*/ 1 w 106"/>
                  <a:gd name="T31" fmla="*/ 97 h 105"/>
                  <a:gd name="T32" fmla="*/ 3 w 106"/>
                  <a:gd name="T33" fmla="*/ 99 h 105"/>
                  <a:gd name="T34" fmla="*/ 4 w 106"/>
                  <a:gd name="T35" fmla="*/ 101 h 105"/>
                  <a:gd name="T36" fmla="*/ 7 w 106"/>
                  <a:gd name="T37" fmla="*/ 103 h 105"/>
                  <a:gd name="T38" fmla="*/ 9 w 106"/>
                  <a:gd name="T39" fmla="*/ 104 h 105"/>
                  <a:gd name="T40" fmla="*/ 12 w 106"/>
                  <a:gd name="T41" fmla="*/ 105 h 105"/>
                  <a:gd name="T42" fmla="*/ 15 w 106"/>
                  <a:gd name="T43" fmla="*/ 105 h 105"/>
                  <a:gd name="T44" fmla="*/ 18 w 106"/>
                  <a:gd name="T45" fmla="*/ 105 h 105"/>
                  <a:gd name="T46" fmla="*/ 21 w 106"/>
                  <a:gd name="T47" fmla="*/ 104 h 105"/>
                  <a:gd name="T48" fmla="*/ 23 w 106"/>
                  <a:gd name="T49" fmla="*/ 103 h 105"/>
                  <a:gd name="T50" fmla="*/ 25 w 106"/>
                  <a:gd name="T51" fmla="*/ 101 h 105"/>
                  <a:gd name="T52" fmla="*/ 100 w 106"/>
                  <a:gd name="T53" fmla="*/ 26 h 105"/>
                  <a:gd name="T54" fmla="*/ 103 w 106"/>
                  <a:gd name="T55" fmla="*/ 24 h 105"/>
                  <a:gd name="T56" fmla="*/ 105 w 106"/>
                  <a:gd name="T57" fmla="*/ 21 h 105"/>
                  <a:gd name="T58" fmla="*/ 105 w 106"/>
                  <a:gd name="T59" fmla="*/ 18 h 105"/>
                  <a:gd name="T60" fmla="*/ 106 w 106"/>
                  <a:gd name="T61" fmla="*/ 15 h 105"/>
                  <a:gd name="T62" fmla="*/ 105 w 106"/>
                  <a:gd name="T63" fmla="*/ 13 h 105"/>
                  <a:gd name="T64" fmla="*/ 105 w 106"/>
                  <a:gd name="T65" fmla="*/ 10 h 105"/>
                  <a:gd name="T66" fmla="*/ 103 w 106"/>
                  <a:gd name="T67" fmla="*/ 6 h 105"/>
                  <a:gd name="T68" fmla="*/ 100 w 106"/>
                  <a:gd name="T69" fmla="*/ 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6" h="105">
                    <a:moveTo>
                      <a:pt x="100" y="4"/>
                    </a:moveTo>
                    <a:lnTo>
                      <a:pt x="98" y="2"/>
                    </a:lnTo>
                    <a:lnTo>
                      <a:pt x="96" y="1"/>
                    </a:lnTo>
                    <a:lnTo>
                      <a:pt x="93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2" y="3"/>
                    </a:lnTo>
                    <a:lnTo>
                      <a:pt x="80" y="4"/>
                    </a:lnTo>
                    <a:lnTo>
                      <a:pt x="4" y="79"/>
                    </a:lnTo>
                    <a:lnTo>
                      <a:pt x="3" y="83"/>
                    </a:lnTo>
                    <a:lnTo>
                      <a:pt x="1" y="85"/>
                    </a:lnTo>
                    <a:lnTo>
                      <a:pt x="0" y="88"/>
                    </a:lnTo>
                    <a:lnTo>
                      <a:pt x="0" y="90"/>
                    </a:lnTo>
                    <a:lnTo>
                      <a:pt x="0" y="93"/>
                    </a:lnTo>
                    <a:lnTo>
                      <a:pt x="1" y="97"/>
                    </a:lnTo>
                    <a:lnTo>
                      <a:pt x="3" y="99"/>
                    </a:lnTo>
                    <a:lnTo>
                      <a:pt x="4" y="101"/>
                    </a:lnTo>
                    <a:lnTo>
                      <a:pt x="7" y="103"/>
                    </a:lnTo>
                    <a:lnTo>
                      <a:pt x="9" y="104"/>
                    </a:lnTo>
                    <a:lnTo>
                      <a:pt x="12" y="105"/>
                    </a:lnTo>
                    <a:lnTo>
                      <a:pt x="15" y="105"/>
                    </a:lnTo>
                    <a:lnTo>
                      <a:pt x="18" y="105"/>
                    </a:lnTo>
                    <a:lnTo>
                      <a:pt x="21" y="104"/>
                    </a:lnTo>
                    <a:lnTo>
                      <a:pt x="23" y="103"/>
                    </a:lnTo>
                    <a:lnTo>
                      <a:pt x="25" y="101"/>
                    </a:lnTo>
                    <a:lnTo>
                      <a:pt x="100" y="26"/>
                    </a:lnTo>
                    <a:lnTo>
                      <a:pt x="103" y="24"/>
                    </a:lnTo>
                    <a:lnTo>
                      <a:pt x="105" y="21"/>
                    </a:lnTo>
                    <a:lnTo>
                      <a:pt x="105" y="18"/>
                    </a:lnTo>
                    <a:lnTo>
                      <a:pt x="106" y="15"/>
                    </a:lnTo>
                    <a:lnTo>
                      <a:pt x="105" y="13"/>
                    </a:lnTo>
                    <a:lnTo>
                      <a:pt x="105" y="10"/>
                    </a:lnTo>
                    <a:lnTo>
                      <a:pt x="103" y="6"/>
                    </a:lnTo>
                    <a:lnTo>
                      <a:pt x="10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84" name="Freeform 214">
                <a:extLst>
                  <a:ext uri="{FF2B5EF4-FFF2-40B4-BE49-F238E27FC236}">
                    <a16:creationId xmlns:a16="http://schemas.microsoft.com/office/drawing/2014/main" xmlns="" id="{79B61930-FC2D-4F77-AEEA-17EDC8244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6013" y="2363788"/>
                <a:ext cx="28575" cy="9525"/>
              </a:xfrm>
              <a:custGeom>
                <a:avLst/>
                <a:gdLst>
                  <a:gd name="T0" fmla="*/ 75 w 90"/>
                  <a:gd name="T1" fmla="*/ 0 h 30"/>
                  <a:gd name="T2" fmla="*/ 15 w 90"/>
                  <a:gd name="T3" fmla="*/ 0 h 30"/>
                  <a:gd name="T4" fmla="*/ 12 w 90"/>
                  <a:gd name="T5" fmla="*/ 0 h 30"/>
                  <a:gd name="T6" fmla="*/ 8 w 90"/>
                  <a:gd name="T7" fmla="*/ 1 h 30"/>
                  <a:gd name="T8" fmla="*/ 6 w 90"/>
                  <a:gd name="T9" fmla="*/ 2 h 30"/>
                  <a:gd name="T10" fmla="*/ 4 w 90"/>
                  <a:gd name="T11" fmla="*/ 5 h 30"/>
                  <a:gd name="T12" fmla="*/ 2 w 90"/>
                  <a:gd name="T13" fmla="*/ 7 h 30"/>
                  <a:gd name="T14" fmla="*/ 1 w 90"/>
                  <a:gd name="T15" fmla="*/ 9 h 30"/>
                  <a:gd name="T16" fmla="*/ 0 w 90"/>
                  <a:gd name="T17" fmla="*/ 12 h 30"/>
                  <a:gd name="T18" fmla="*/ 0 w 90"/>
                  <a:gd name="T19" fmla="*/ 15 h 30"/>
                  <a:gd name="T20" fmla="*/ 0 w 90"/>
                  <a:gd name="T21" fmla="*/ 19 h 30"/>
                  <a:gd name="T22" fmla="*/ 1 w 90"/>
                  <a:gd name="T23" fmla="*/ 21 h 30"/>
                  <a:gd name="T24" fmla="*/ 2 w 90"/>
                  <a:gd name="T25" fmla="*/ 24 h 30"/>
                  <a:gd name="T26" fmla="*/ 4 w 90"/>
                  <a:gd name="T27" fmla="*/ 26 h 30"/>
                  <a:gd name="T28" fmla="*/ 6 w 90"/>
                  <a:gd name="T29" fmla="*/ 28 h 30"/>
                  <a:gd name="T30" fmla="*/ 8 w 90"/>
                  <a:gd name="T31" fmla="*/ 29 h 30"/>
                  <a:gd name="T32" fmla="*/ 12 w 90"/>
                  <a:gd name="T33" fmla="*/ 30 h 30"/>
                  <a:gd name="T34" fmla="*/ 15 w 90"/>
                  <a:gd name="T35" fmla="*/ 30 h 30"/>
                  <a:gd name="T36" fmla="*/ 75 w 90"/>
                  <a:gd name="T37" fmla="*/ 30 h 30"/>
                  <a:gd name="T38" fmla="*/ 78 w 90"/>
                  <a:gd name="T39" fmla="*/ 30 h 30"/>
                  <a:gd name="T40" fmla="*/ 80 w 90"/>
                  <a:gd name="T41" fmla="*/ 29 h 30"/>
                  <a:gd name="T42" fmla="*/ 83 w 90"/>
                  <a:gd name="T43" fmla="*/ 27 h 30"/>
                  <a:gd name="T44" fmla="*/ 86 w 90"/>
                  <a:gd name="T45" fmla="*/ 26 h 30"/>
                  <a:gd name="T46" fmla="*/ 87 w 90"/>
                  <a:gd name="T47" fmla="*/ 24 h 30"/>
                  <a:gd name="T48" fmla="*/ 89 w 90"/>
                  <a:gd name="T49" fmla="*/ 21 h 30"/>
                  <a:gd name="T50" fmla="*/ 89 w 90"/>
                  <a:gd name="T51" fmla="*/ 19 h 30"/>
                  <a:gd name="T52" fmla="*/ 90 w 90"/>
                  <a:gd name="T53" fmla="*/ 15 h 30"/>
                  <a:gd name="T54" fmla="*/ 89 w 90"/>
                  <a:gd name="T55" fmla="*/ 12 h 30"/>
                  <a:gd name="T56" fmla="*/ 89 w 90"/>
                  <a:gd name="T57" fmla="*/ 9 h 30"/>
                  <a:gd name="T58" fmla="*/ 87 w 90"/>
                  <a:gd name="T59" fmla="*/ 7 h 30"/>
                  <a:gd name="T60" fmla="*/ 86 w 90"/>
                  <a:gd name="T61" fmla="*/ 5 h 30"/>
                  <a:gd name="T62" fmla="*/ 83 w 90"/>
                  <a:gd name="T63" fmla="*/ 2 h 30"/>
                  <a:gd name="T64" fmla="*/ 80 w 90"/>
                  <a:gd name="T65" fmla="*/ 1 h 30"/>
                  <a:gd name="T66" fmla="*/ 77 w 90"/>
                  <a:gd name="T67" fmla="*/ 0 h 30"/>
                  <a:gd name="T68" fmla="*/ 75 w 90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30">
                    <a:moveTo>
                      <a:pt x="75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1" y="21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75" y="30"/>
                    </a:lnTo>
                    <a:lnTo>
                      <a:pt x="78" y="30"/>
                    </a:lnTo>
                    <a:lnTo>
                      <a:pt x="80" y="29"/>
                    </a:lnTo>
                    <a:lnTo>
                      <a:pt x="83" y="27"/>
                    </a:lnTo>
                    <a:lnTo>
                      <a:pt x="86" y="26"/>
                    </a:lnTo>
                    <a:lnTo>
                      <a:pt x="87" y="24"/>
                    </a:lnTo>
                    <a:lnTo>
                      <a:pt x="89" y="21"/>
                    </a:lnTo>
                    <a:lnTo>
                      <a:pt x="89" y="19"/>
                    </a:lnTo>
                    <a:lnTo>
                      <a:pt x="90" y="15"/>
                    </a:lnTo>
                    <a:lnTo>
                      <a:pt x="89" y="12"/>
                    </a:lnTo>
                    <a:lnTo>
                      <a:pt x="89" y="9"/>
                    </a:lnTo>
                    <a:lnTo>
                      <a:pt x="87" y="7"/>
                    </a:lnTo>
                    <a:lnTo>
                      <a:pt x="86" y="5"/>
                    </a:lnTo>
                    <a:lnTo>
                      <a:pt x="83" y="2"/>
                    </a:lnTo>
                    <a:lnTo>
                      <a:pt x="80" y="1"/>
                    </a:lnTo>
                    <a:lnTo>
                      <a:pt x="77" y="0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DA241FF8-C491-4E61-871C-93567AF320A9}"/>
              </a:ext>
            </a:extLst>
          </p:cNvPr>
          <p:cNvSpPr txBox="1"/>
          <p:nvPr/>
        </p:nvSpPr>
        <p:spPr>
          <a:xfrm>
            <a:off x="4712466" y="2779366"/>
            <a:ext cx="6280612" cy="586957"/>
          </a:xfrm>
          <a:prstGeom prst="rect">
            <a:avLst/>
          </a:prstGeom>
          <a:noFill/>
        </p:spPr>
        <p:txBody>
          <a:bodyPr wrap="square" lIns="46800" tIns="46800" rIns="46800" bIns="46800" rtlCol="0" anchor="t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Contribute innovative ideas in designing workflows and ability to play as a team player during different phases of the Project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CAFB3654-D23A-4151-9057-9EB7CCC377DE}"/>
              </a:ext>
            </a:extLst>
          </p:cNvPr>
          <p:cNvSpPr txBox="1"/>
          <p:nvPr/>
        </p:nvSpPr>
        <p:spPr>
          <a:xfrm>
            <a:off x="4723777" y="3886315"/>
            <a:ext cx="6280612" cy="586957"/>
          </a:xfrm>
          <a:prstGeom prst="rect">
            <a:avLst/>
          </a:prstGeom>
          <a:noFill/>
        </p:spPr>
        <p:txBody>
          <a:bodyPr wrap="square" lIns="46800" tIns="46800" rIns="46800" bIns="46800" rtlCol="0" anchor="t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Responsible to Develop, Test and Deploy the RPA components developed with guidance from the RPA Lead/Senior Developer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7339B541-0BA7-4148-87BB-16915695303C}"/>
              </a:ext>
            </a:extLst>
          </p:cNvPr>
          <p:cNvSpPr txBox="1"/>
          <p:nvPr/>
        </p:nvSpPr>
        <p:spPr>
          <a:xfrm>
            <a:off x="4231666" y="5131393"/>
            <a:ext cx="6280612" cy="586957"/>
          </a:xfrm>
          <a:prstGeom prst="rect">
            <a:avLst/>
          </a:prstGeom>
          <a:noFill/>
        </p:spPr>
        <p:txBody>
          <a:bodyPr wrap="square" lIns="46800" tIns="46800" rIns="46800" bIns="46800" rtlCol="0" anchor="t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To get certified in the RPA platforms and clear RPA evaluation exam – Includes performing RPA Tasks on daily basis and develop POC’s for Projects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xmlns="" id="{D4A624C6-E72D-4447-920C-90FC2D7155CA}"/>
              </a:ext>
            </a:extLst>
          </p:cNvPr>
          <p:cNvSpPr>
            <a:spLocks noChangeAspect="1"/>
          </p:cNvSpPr>
          <p:nvPr/>
        </p:nvSpPr>
        <p:spPr>
          <a:xfrm>
            <a:off x="2778448" y="5121138"/>
            <a:ext cx="576000" cy="576000"/>
          </a:xfrm>
          <a:prstGeom prst="ellipse">
            <a:avLst/>
          </a:prstGeom>
          <a:noFill/>
          <a:ln w="6350" cap="flat" cmpd="sng" algn="ctr">
            <a:solidFill>
              <a:srgbClr val="F874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xmlns="" id="{8AF181A7-C089-4BC1-A4B0-09CE73F99DC6}"/>
              </a:ext>
            </a:extLst>
          </p:cNvPr>
          <p:cNvSpPr/>
          <p:nvPr/>
        </p:nvSpPr>
        <p:spPr>
          <a:xfrm>
            <a:off x="2832253" y="5174943"/>
            <a:ext cx="468390" cy="46839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b="1" kern="0" dirty="0">
                <a:solidFill>
                  <a:srgbClr val="F65437"/>
                </a:solidFill>
              </a:rPr>
              <a:t>4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xmlns="" id="{F2AAFDC0-83CD-41C4-808C-84B55CBE4068}"/>
              </a:ext>
            </a:extLst>
          </p:cNvPr>
          <p:cNvSpPr>
            <a:spLocks noChangeAspect="1"/>
          </p:cNvSpPr>
          <p:nvPr/>
        </p:nvSpPr>
        <p:spPr>
          <a:xfrm>
            <a:off x="4028502" y="3888043"/>
            <a:ext cx="576000" cy="576000"/>
          </a:xfrm>
          <a:prstGeom prst="ellipse">
            <a:avLst/>
          </a:prstGeom>
          <a:noFill/>
          <a:ln w="6350" cap="flat" cmpd="sng" algn="ctr">
            <a:solidFill>
              <a:srgbClr val="F874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xmlns="" id="{6895EABB-3AEC-4681-876F-6A2FFA3E7B63}"/>
              </a:ext>
            </a:extLst>
          </p:cNvPr>
          <p:cNvSpPr/>
          <p:nvPr/>
        </p:nvSpPr>
        <p:spPr>
          <a:xfrm>
            <a:off x="4082307" y="3941848"/>
            <a:ext cx="468390" cy="46839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b="1" kern="0" dirty="0">
                <a:solidFill>
                  <a:srgbClr val="F65437"/>
                </a:solidFill>
              </a:rPr>
              <a:t>3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xmlns="" id="{08A90A91-B91B-44D2-B6A5-7A5A15470E61}"/>
              </a:ext>
            </a:extLst>
          </p:cNvPr>
          <p:cNvSpPr>
            <a:spLocks noChangeAspect="1"/>
          </p:cNvSpPr>
          <p:nvPr/>
        </p:nvSpPr>
        <p:spPr>
          <a:xfrm>
            <a:off x="4028502" y="2645381"/>
            <a:ext cx="576000" cy="576000"/>
          </a:xfrm>
          <a:prstGeom prst="ellipse">
            <a:avLst/>
          </a:prstGeom>
          <a:noFill/>
          <a:ln w="6350" cap="flat" cmpd="sng" algn="ctr">
            <a:solidFill>
              <a:srgbClr val="F874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xmlns="" id="{E5A2303E-2A05-4410-8F51-0D8F02F36A7E}"/>
              </a:ext>
            </a:extLst>
          </p:cNvPr>
          <p:cNvSpPr/>
          <p:nvPr/>
        </p:nvSpPr>
        <p:spPr>
          <a:xfrm>
            <a:off x="4082307" y="2699186"/>
            <a:ext cx="468390" cy="46839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b="1" kern="0" dirty="0">
                <a:solidFill>
                  <a:srgbClr val="F65437"/>
                </a:solidFill>
              </a:rPr>
              <a:t>2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xmlns="" id="{E1E6B431-559F-4183-AACE-9FAF2CAE7C9E}"/>
              </a:ext>
            </a:extLst>
          </p:cNvPr>
          <p:cNvCxnSpPr>
            <a:stCxn id="139" idx="0"/>
          </p:cNvCxnSpPr>
          <p:nvPr/>
        </p:nvCxnSpPr>
        <p:spPr>
          <a:xfrm>
            <a:off x="3066451" y="1384937"/>
            <a:ext cx="8311162" cy="0"/>
          </a:xfrm>
          <a:prstGeom prst="line">
            <a:avLst/>
          </a:prstGeom>
          <a:noFill/>
          <a:ln w="6350" cap="flat" cmpd="sng" algn="ctr">
            <a:solidFill>
              <a:srgbClr val="F8745E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xmlns="" id="{F283C766-D45A-48B3-A205-3D6E33B41C6F}"/>
              </a:ext>
            </a:extLst>
          </p:cNvPr>
          <p:cNvCxnSpPr>
            <a:stCxn id="193" idx="0"/>
          </p:cNvCxnSpPr>
          <p:nvPr/>
        </p:nvCxnSpPr>
        <p:spPr>
          <a:xfrm>
            <a:off x="3066451" y="5121138"/>
            <a:ext cx="8311162" cy="0"/>
          </a:xfrm>
          <a:prstGeom prst="line">
            <a:avLst/>
          </a:prstGeom>
          <a:noFill/>
          <a:ln w="6350" cap="flat" cmpd="sng" algn="ctr">
            <a:solidFill>
              <a:srgbClr val="F8745E"/>
            </a:solidFill>
            <a:prstDash val="solid"/>
            <a:miter lim="800000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xmlns="" id="{71E6B2CF-1EDB-4FA6-B19D-F206CC428772}"/>
              </a:ext>
            </a:extLst>
          </p:cNvPr>
          <p:cNvCxnSpPr>
            <a:stCxn id="195" idx="0"/>
          </p:cNvCxnSpPr>
          <p:nvPr/>
        </p:nvCxnSpPr>
        <p:spPr>
          <a:xfrm>
            <a:off x="4333875" y="3888043"/>
            <a:ext cx="7043738" cy="0"/>
          </a:xfrm>
          <a:prstGeom prst="line">
            <a:avLst/>
          </a:prstGeom>
          <a:noFill/>
          <a:ln w="6350" cap="flat" cmpd="sng" algn="ctr">
            <a:solidFill>
              <a:srgbClr val="F8745E"/>
            </a:solidFill>
            <a:prstDash val="solid"/>
            <a:miter lim="800000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xmlns="" id="{AC160DD6-2DD7-4238-8F1F-9E2794C70644}"/>
              </a:ext>
            </a:extLst>
          </p:cNvPr>
          <p:cNvCxnSpPr>
            <a:stCxn id="197" idx="0"/>
          </p:cNvCxnSpPr>
          <p:nvPr/>
        </p:nvCxnSpPr>
        <p:spPr>
          <a:xfrm>
            <a:off x="4333875" y="2645381"/>
            <a:ext cx="7043738" cy="0"/>
          </a:xfrm>
          <a:prstGeom prst="line">
            <a:avLst/>
          </a:prstGeom>
          <a:noFill/>
          <a:ln w="6350" cap="flat" cmpd="sng" algn="ctr">
            <a:solidFill>
              <a:srgbClr val="F8745E"/>
            </a:solidFill>
            <a:prstDash val="solid"/>
            <a:miter lim="800000"/>
          </a:ln>
          <a:effectLst/>
        </p:spPr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xmlns="" id="{21C3BC5C-A230-42F7-A777-FE948339A58F}"/>
              </a:ext>
            </a:extLst>
          </p:cNvPr>
          <p:cNvGrpSpPr/>
          <p:nvPr/>
        </p:nvGrpSpPr>
        <p:grpSpPr>
          <a:xfrm>
            <a:off x="7761155" y="3351233"/>
            <a:ext cx="952304" cy="523861"/>
            <a:chOff x="6349908" y="3947617"/>
            <a:chExt cx="952304" cy="523861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1A848E51-F5D6-4CBC-AD46-F423C078E81F}"/>
                </a:ext>
              </a:extLst>
            </p:cNvPr>
            <p:cNvSpPr txBox="1"/>
            <p:nvPr/>
          </p:nvSpPr>
          <p:spPr>
            <a:xfrm>
              <a:off x="6349908" y="4225257"/>
              <a:ext cx="9523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Calibri" panose="020F0502020204030204"/>
                </a:rPr>
                <a:t>Jul-Sep</a:t>
              </a: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xmlns="" id="{EAE6053A-09B1-4CC0-995C-C26590C66A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97924" y="3947617"/>
              <a:ext cx="256272" cy="252000"/>
              <a:chOff x="314325" y="2508251"/>
              <a:chExt cx="285750" cy="280987"/>
            </a:xfrm>
            <a:solidFill>
              <a:sysClr val="window" lastClr="FFFFFF"/>
            </a:solidFill>
          </p:grpSpPr>
          <p:sp>
            <p:nvSpPr>
              <p:cNvPr id="207" name="Freeform 158">
                <a:extLst>
                  <a:ext uri="{FF2B5EF4-FFF2-40B4-BE49-F238E27FC236}">
                    <a16:creationId xmlns:a16="http://schemas.microsoft.com/office/drawing/2014/main" xmlns="" id="{E78C8E77-B44F-41BF-A9C5-A3072E670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" y="2508251"/>
                <a:ext cx="214313" cy="195263"/>
              </a:xfrm>
              <a:custGeom>
                <a:avLst/>
                <a:gdLst>
                  <a:gd name="T0" fmla="*/ 383 w 674"/>
                  <a:gd name="T1" fmla="*/ 32 h 615"/>
                  <a:gd name="T2" fmla="*/ 442 w 674"/>
                  <a:gd name="T3" fmla="*/ 45 h 615"/>
                  <a:gd name="T4" fmla="*/ 495 w 674"/>
                  <a:gd name="T5" fmla="*/ 65 h 615"/>
                  <a:gd name="T6" fmla="*/ 544 w 674"/>
                  <a:gd name="T7" fmla="*/ 94 h 615"/>
                  <a:gd name="T8" fmla="*/ 583 w 674"/>
                  <a:gd name="T9" fmla="*/ 129 h 615"/>
                  <a:gd name="T10" fmla="*/ 613 w 674"/>
                  <a:gd name="T11" fmla="*/ 170 h 615"/>
                  <a:gd name="T12" fmla="*/ 635 w 674"/>
                  <a:gd name="T13" fmla="*/ 215 h 615"/>
                  <a:gd name="T14" fmla="*/ 643 w 674"/>
                  <a:gd name="T15" fmla="*/ 264 h 615"/>
                  <a:gd name="T16" fmla="*/ 672 w 674"/>
                  <a:gd name="T17" fmla="*/ 249 h 615"/>
                  <a:gd name="T18" fmla="*/ 659 w 674"/>
                  <a:gd name="T19" fmla="*/ 194 h 615"/>
                  <a:gd name="T20" fmla="*/ 633 w 674"/>
                  <a:gd name="T21" fmla="*/ 144 h 615"/>
                  <a:gd name="T22" fmla="*/ 597 w 674"/>
                  <a:gd name="T23" fmla="*/ 100 h 615"/>
                  <a:gd name="T24" fmla="*/ 551 w 674"/>
                  <a:gd name="T25" fmla="*/ 63 h 615"/>
                  <a:gd name="T26" fmla="*/ 498 w 674"/>
                  <a:gd name="T27" fmla="*/ 33 h 615"/>
                  <a:gd name="T28" fmla="*/ 437 w 674"/>
                  <a:gd name="T29" fmla="*/ 11 h 615"/>
                  <a:gd name="T30" fmla="*/ 371 w 674"/>
                  <a:gd name="T31" fmla="*/ 1 h 615"/>
                  <a:gd name="T32" fmla="*/ 303 w 674"/>
                  <a:gd name="T33" fmla="*/ 1 h 615"/>
                  <a:gd name="T34" fmla="*/ 236 w 674"/>
                  <a:gd name="T35" fmla="*/ 11 h 615"/>
                  <a:gd name="T36" fmla="*/ 177 w 674"/>
                  <a:gd name="T37" fmla="*/ 33 h 615"/>
                  <a:gd name="T38" fmla="*/ 123 w 674"/>
                  <a:gd name="T39" fmla="*/ 63 h 615"/>
                  <a:gd name="T40" fmla="*/ 77 w 674"/>
                  <a:gd name="T41" fmla="*/ 100 h 615"/>
                  <a:gd name="T42" fmla="*/ 41 w 674"/>
                  <a:gd name="T43" fmla="*/ 145 h 615"/>
                  <a:gd name="T44" fmla="*/ 15 w 674"/>
                  <a:gd name="T45" fmla="*/ 194 h 615"/>
                  <a:gd name="T46" fmla="*/ 2 w 674"/>
                  <a:gd name="T47" fmla="*/ 249 h 615"/>
                  <a:gd name="T48" fmla="*/ 1 w 674"/>
                  <a:gd name="T49" fmla="*/ 305 h 615"/>
                  <a:gd name="T50" fmla="*/ 13 w 674"/>
                  <a:gd name="T51" fmla="*/ 357 h 615"/>
                  <a:gd name="T52" fmla="*/ 34 w 674"/>
                  <a:gd name="T53" fmla="*/ 406 h 615"/>
                  <a:gd name="T54" fmla="*/ 66 w 674"/>
                  <a:gd name="T55" fmla="*/ 449 h 615"/>
                  <a:gd name="T56" fmla="*/ 15 w 674"/>
                  <a:gd name="T57" fmla="*/ 597 h 615"/>
                  <a:gd name="T58" fmla="*/ 21 w 674"/>
                  <a:gd name="T59" fmla="*/ 612 h 615"/>
                  <a:gd name="T60" fmla="*/ 33 w 674"/>
                  <a:gd name="T61" fmla="*/ 615 h 615"/>
                  <a:gd name="T62" fmla="*/ 254 w 674"/>
                  <a:gd name="T63" fmla="*/ 549 h 615"/>
                  <a:gd name="T64" fmla="*/ 273 w 674"/>
                  <a:gd name="T65" fmla="*/ 522 h 615"/>
                  <a:gd name="T66" fmla="*/ 225 w 674"/>
                  <a:gd name="T67" fmla="*/ 510 h 615"/>
                  <a:gd name="T68" fmla="*/ 120 w 674"/>
                  <a:gd name="T69" fmla="*/ 467 h 615"/>
                  <a:gd name="T70" fmla="*/ 105 w 674"/>
                  <a:gd name="T71" fmla="*/ 445 h 615"/>
                  <a:gd name="T72" fmla="*/ 71 w 674"/>
                  <a:gd name="T73" fmla="*/ 407 h 615"/>
                  <a:gd name="T74" fmla="*/ 47 w 674"/>
                  <a:gd name="T75" fmla="*/ 364 h 615"/>
                  <a:gd name="T76" fmla="*/ 33 w 674"/>
                  <a:gd name="T77" fmla="*/ 315 h 615"/>
                  <a:gd name="T78" fmla="*/ 30 w 674"/>
                  <a:gd name="T79" fmla="*/ 264 h 615"/>
                  <a:gd name="T80" fmla="*/ 40 w 674"/>
                  <a:gd name="T81" fmla="*/ 215 h 615"/>
                  <a:gd name="T82" fmla="*/ 60 w 674"/>
                  <a:gd name="T83" fmla="*/ 170 h 615"/>
                  <a:gd name="T84" fmla="*/ 91 w 674"/>
                  <a:gd name="T85" fmla="*/ 129 h 615"/>
                  <a:gd name="T86" fmla="*/ 131 w 674"/>
                  <a:gd name="T87" fmla="*/ 94 h 615"/>
                  <a:gd name="T88" fmla="*/ 178 w 674"/>
                  <a:gd name="T89" fmla="*/ 65 h 615"/>
                  <a:gd name="T90" fmla="*/ 231 w 674"/>
                  <a:gd name="T91" fmla="*/ 45 h 615"/>
                  <a:gd name="T92" fmla="*/ 290 w 674"/>
                  <a:gd name="T93" fmla="*/ 32 h 615"/>
                  <a:gd name="T94" fmla="*/ 337 w 674"/>
                  <a:gd name="T95" fmla="*/ 3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74" h="615">
                    <a:moveTo>
                      <a:pt x="337" y="30"/>
                    </a:moveTo>
                    <a:lnTo>
                      <a:pt x="353" y="30"/>
                    </a:lnTo>
                    <a:lnTo>
                      <a:pt x="368" y="31"/>
                    </a:lnTo>
                    <a:lnTo>
                      <a:pt x="383" y="32"/>
                    </a:lnTo>
                    <a:lnTo>
                      <a:pt x="399" y="34"/>
                    </a:lnTo>
                    <a:lnTo>
                      <a:pt x="413" y="37"/>
                    </a:lnTo>
                    <a:lnTo>
                      <a:pt x="428" y="40"/>
                    </a:lnTo>
                    <a:lnTo>
                      <a:pt x="442" y="45"/>
                    </a:lnTo>
                    <a:lnTo>
                      <a:pt x="456" y="49"/>
                    </a:lnTo>
                    <a:lnTo>
                      <a:pt x="470" y="54"/>
                    </a:lnTo>
                    <a:lnTo>
                      <a:pt x="483" y="60"/>
                    </a:lnTo>
                    <a:lnTo>
                      <a:pt x="495" y="65"/>
                    </a:lnTo>
                    <a:lnTo>
                      <a:pt x="508" y="71"/>
                    </a:lnTo>
                    <a:lnTo>
                      <a:pt x="520" y="79"/>
                    </a:lnTo>
                    <a:lnTo>
                      <a:pt x="532" y="86"/>
                    </a:lnTo>
                    <a:lnTo>
                      <a:pt x="544" y="94"/>
                    </a:lnTo>
                    <a:lnTo>
                      <a:pt x="554" y="102"/>
                    </a:lnTo>
                    <a:lnTo>
                      <a:pt x="564" y="111"/>
                    </a:lnTo>
                    <a:lnTo>
                      <a:pt x="574" y="120"/>
                    </a:lnTo>
                    <a:lnTo>
                      <a:pt x="583" y="129"/>
                    </a:lnTo>
                    <a:lnTo>
                      <a:pt x="592" y="139"/>
                    </a:lnTo>
                    <a:lnTo>
                      <a:pt x="599" y="148"/>
                    </a:lnTo>
                    <a:lnTo>
                      <a:pt x="607" y="159"/>
                    </a:lnTo>
                    <a:lnTo>
                      <a:pt x="613" y="170"/>
                    </a:lnTo>
                    <a:lnTo>
                      <a:pt x="620" y="181"/>
                    </a:lnTo>
                    <a:lnTo>
                      <a:pt x="625" y="192"/>
                    </a:lnTo>
                    <a:lnTo>
                      <a:pt x="630" y="203"/>
                    </a:lnTo>
                    <a:lnTo>
                      <a:pt x="635" y="215"/>
                    </a:lnTo>
                    <a:lnTo>
                      <a:pt x="638" y="228"/>
                    </a:lnTo>
                    <a:lnTo>
                      <a:pt x="640" y="239"/>
                    </a:lnTo>
                    <a:lnTo>
                      <a:pt x="642" y="251"/>
                    </a:lnTo>
                    <a:lnTo>
                      <a:pt x="643" y="264"/>
                    </a:lnTo>
                    <a:lnTo>
                      <a:pt x="644" y="277"/>
                    </a:lnTo>
                    <a:lnTo>
                      <a:pt x="674" y="277"/>
                    </a:lnTo>
                    <a:lnTo>
                      <a:pt x="673" y="263"/>
                    </a:lnTo>
                    <a:lnTo>
                      <a:pt x="672" y="249"/>
                    </a:lnTo>
                    <a:lnTo>
                      <a:pt x="670" y="235"/>
                    </a:lnTo>
                    <a:lnTo>
                      <a:pt x="667" y="221"/>
                    </a:lnTo>
                    <a:lnTo>
                      <a:pt x="663" y="207"/>
                    </a:lnTo>
                    <a:lnTo>
                      <a:pt x="659" y="194"/>
                    </a:lnTo>
                    <a:lnTo>
                      <a:pt x="654" y="182"/>
                    </a:lnTo>
                    <a:lnTo>
                      <a:pt x="647" y="169"/>
                    </a:lnTo>
                    <a:lnTo>
                      <a:pt x="641" y="157"/>
                    </a:lnTo>
                    <a:lnTo>
                      <a:pt x="633" y="144"/>
                    </a:lnTo>
                    <a:lnTo>
                      <a:pt x="625" y="133"/>
                    </a:lnTo>
                    <a:lnTo>
                      <a:pt x="616" y="122"/>
                    </a:lnTo>
                    <a:lnTo>
                      <a:pt x="607" y="111"/>
                    </a:lnTo>
                    <a:lnTo>
                      <a:pt x="597" y="100"/>
                    </a:lnTo>
                    <a:lnTo>
                      <a:pt x="586" y="91"/>
                    </a:lnTo>
                    <a:lnTo>
                      <a:pt x="575" y="81"/>
                    </a:lnTo>
                    <a:lnTo>
                      <a:pt x="563" y="71"/>
                    </a:lnTo>
                    <a:lnTo>
                      <a:pt x="551" y="63"/>
                    </a:lnTo>
                    <a:lnTo>
                      <a:pt x="538" y="54"/>
                    </a:lnTo>
                    <a:lnTo>
                      <a:pt x="525" y="47"/>
                    </a:lnTo>
                    <a:lnTo>
                      <a:pt x="511" y="39"/>
                    </a:lnTo>
                    <a:lnTo>
                      <a:pt x="498" y="33"/>
                    </a:lnTo>
                    <a:lnTo>
                      <a:pt x="483" y="26"/>
                    </a:lnTo>
                    <a:lnTo>
                      <a:pt x="468" y="21"/>
                    </a:lnTo>
                    <a:lnTo>
                      <a:pt x="453" y="16"/>
                    </a:lnTo>
                    <a:lnTo>
                      <a:pt x="437" y="11"/>
                    </a:lnTo>
                    <a:lnTo>
                      <a:pt x="421" y="8"/>
                    </a:lnTo>
                    <a:lnTo>
                      <a:pt x="404" y="5"/>
                    </a:lnTo>
                    <a:lnTo>
                      <a:pt x="388" y="3"/>
                    </a:lnTo>
                    <a:lnTo>
                      <a:pt x="371" y="1"/>
                    </a:lnTo>
                    <a:lnTo>
                      <a:pt x="354" y="0"/>
                    </a:lnTo>
                    <a:lnTo>
                      <a:pt x="337" y="0"/>
                    </a:lnTo>
                    <a:lnTo>
                      <a:pt x="320" y="0"/>
                    </a:lnTo>
                    <a:lnTo>
                      <a:pt x="303" y="1"/>
                    </a:lnTo>
                    <a:lnTo>
                      <a:pt x="286" y="3"/>
                    </a:lnTo>
                    <a:lnTo>
                      <a:pt x="269" y="5"/>
                    </a:lnTo>
                    <a:lnTo>
                      <a:pt x="253" y="8"/>
                    </a:lnTo>
                    <a:lnTo>
                      <a:pt x="236" y="11"/>
                    </a:lnTo>
                    <a:lnTo>
                      <a:pt x="221" y="16"/>
                    </a:lnTo>
                    <a:lnTo>
                      <a:pt x="205" y="21"/>
                    </a:lnTo>
                    <a:lnTo>
                      <a:pt x="190" y="26"/>
                    </a:lnTo>
                    <a:lnTo>
                      <a:pt x="177" y="33"/>
                    </a:lnTo>
                    <a:lnTo>
                      <a:pt x="163" y="39"/>
                    </a:lnTo>
                    <a:lnTo>
                      <a:pt x="149" y="47"/>
                    </a:lnTo>
                    <a:lnTo>
                      <a:pt x="136" y="54"/>
                    </a:lnTo>
                    <a:lnTo>
                      <a:pt x="123" y="63"/>
                    </a:lnTo>
                    <a:lnTo>
                      <a:pt x="110" y="71"/>
                    </a:lnTo>
                    <a:lnTo>
                      <a:pt x="98" y="81"/>
                    </a:lnTo>
                    <a:lnTo>
                      <a:pt x="88" y="91"/>
                    </a:lnTo>
                    <a:lnTo>
                      <a:pt x="77" y="100"/>
                    </a:lnTo>
                    <a:lnTo>
                      <a:pt x="67" y="111"/>
                    </a:lnTo>
                    <a:lnTo>
                      <a:pt x="58" y="122"/>
                    </a:lnTo>
                    <a:lnTo>
                      <a:pt x="49" y="133"/>
                    </a:lnTo>
                    <a:lnTo>
                      <a:pt x="41" y="145"/>
                    </a:lnTo>
                    <a:lnTo>
                      <a:pt x="33" y="157"/>
                    </a:lnTo>
                    <a:lnTo>
                      <a:pt x="27" y="169"/>
                    </a:lnTo>
                    <a:lnTo>
                      <a:pt x="20" y="182"/>
                    </a:lnTo>
                    <a:lnTo>
                      <a:pt x="15" y="194"/>
                    </a:lnTo>
                    <a:lnTo>
                      <a:pt x="11" y="207"/>
                    </a:lnTo>
                    <a:lnTo>
                      <a:pt x="6" y="221"/>
                    </a:lnTo>
                    <a:lnTo>
                      <a:pt x="4" y="235"/>
                    </a:lnTo>
                    <a:lnTo>
                      <a:pt x="2" y="249"/>
                    </a:lnTo>
                    <a:lnTo>
                      <a:pt x="0" y="263"/>
                    </a:lnTo>
                    <a:lnTo>
                      <a:pt x="0" y="277"/>
                    </a:lnTo>
                    <a:lnTo>
                      <a:pt x="0" y="291"/>
                    </a:lnTo>
                    <a:lnTo>
                      <a:pt x="1" y="305"/>
                    </a:lnTo>
                    <a:lnTo>
                      <a:pt x="3" y="319"/>
                    </a:lnTo>
                    <a:lnTo>
                      <a:pt x="5" y="331"/>
                    </a:lnTo>
                    <a:lnTo>
                      <a:pt x="9" y="344"/>
                    </a:lnTo>
                    <a:lnTo>
                      <a:pt x="13" y="357"/>
                    </a:lnTo>
                    <a:lnTo>
                      <a:pt x="17" y="370"/>
                    </a:lnTo>
                    <a:lnTo>
                      <a:pt x="22" y="383"/>
                    </a:lnTo>
                    <a:lnTo>
                      <a:pt x="28" y="395"/>
                    </a:lnTo>
                    <a:lnTo>
                      <a:pt x="34" y="406"/>
                    </a:lnTo>
                    <a:lnTo>
                      <a:pt x="42" y="417"/>
                    </a:lnTo>
                    <a:lnTo>
                      <a:pt x="49" y="429"/>
                    </a:lnTo>
                    <a:lnTo>
                      <a:pt x="58" y="440"/>
                    </a:lnTo>
                    <a:lnTo>
                      <a:pt x="66" y="449"/>
                    </a:lnTo>
                    <a:lnTo>
                      <a:pt x="76" y="459"/>
                    </a:lnTo>
                    <a:lnTo>
                      <a:pt x="86" y="468"/>
                    </a:lnTo>
                    <a:lnTo>
                      <a:pt x="17" y="593"/>
                    </a:lnTo>
                    <a:lnTo>
                      <a:pt x="15" y="597"/>
                    </a:lnTo>
                    <a:lnTo>
                      <a:pt x="15" y="601"/>
                    </a:lnTo>
                    <a:lnTo>
                      <a:pt x="16" y="606"/>
                    </a:lnTo>
                    <a:lnTo>
                      <a:pt x="18" y="610"/>
                    </a:lnTo>
                    <a:lnTo>
                      <a:pt x="21" y="612"/>
                    </a:lnTo>
                    <a:lnTo>
                      <a:pt x="24" y="614"/>
                    </a:lnTo>
                    <a:lnTo>
                      <a:pt x="27" y="615"/>
                    </a:lnTo>
                    <a:lnTo>
                      <a:pt x="30" y="615"/>
                    </a:lnTo>
                    <a:lnTo>
                      <a:pt x="33" y="615"/>
                    </a:lnTo>
                    <a:lnTo>
                      <a:pt x="35" y="614"/>
                    </a:lnTo>
                    <a:lnTo>
                      <a:pt x="226" y="540"/>
                    </a:lnTo>
                    <a:lnTo>
                      <a:pt x="239" y="544"/>
                    </a:lnTo>
                    <a:lnTo>
                      <a:pt x="254" y="549"/>
                    </a:lnTo>
                    <a:lnTo>
                      <a:pt x="269" y="552"/>
                    </a:lnTo>
                    <a:lnTo>
                      <a:pt x="284" y="555"/>
                    </a:lnTo>
                    <a:lnTo>
                      <a:pt x="288" y="525"/>
                    </a:lnTo>
                    <a:lnTo>
                      <a:pt x="273" y="522"/>
                    </a:lnTo>
                    <a:lnTo>
                      <a:pt x="257" y="519"/>
                    </a:lnTo>
                    <a:lnTo>
                      <a:pt x="242" y="514"/>
                    </a:lnTo>
                    <a:lnTo>
                      <a:pt x="230" y="510"/>
                    </a:lnTo>
                    <a:lnTo>
                      <a:pt x="225" y="510"/>
                    </a:lnTo>
                    <a:lnTo>
                      <a:pt x="219" y="511"/>
                    </a:lnTo>
                    <a:lnTo>
                      <a:pt x="63" y="571"/>
                    </a:lnTo>
                    <a:lnTo>
                      <a:pt x="119" y="472"/>
                    </a:lnTo>
                    <a:lnTo>
                      <a:pt x="120" y="467"/>
                    </a:lnTo>
                    <a:lnTo>
                      <a:pt x="120" y="462"/>
                    </a:lnTo>
                    <a:lnTo>
                      <a:pt x="118" y="457"/>
                    </a:lnTo>
                    <a:lnTo>
                      <a:pt x="114" y="453"/>
                    </a:lnTo>
                    <a:lnTo>
                      <a:pt x="105" y="445"/>
                    </a:lnTo>
                    <a:lnTo>
                      <a:pt x="95" y="436"/>
                    </a:lnTo>
                    <a:lnTo>
                      <a:pt x="87" y="427"/>
                    </a:lnTo>
                    <a:lnTo>
                      <a:pt x="78" y="417"/>
                    </a:lnTo>
                    <a:lnTo>
                      <a:pt x="71" y="407"/>
                    </a:lnTo>
                    <a:lnTo>
                      <a:pt x="64" y="397"/>
                    </a:lnTo>
                    <a:lnTo>
                      <a:pt x="58" y="386"/>
                    </a:lnTo>
                    <a:lnTo>
                      <a:pt x="51" y="375"/>
                    </a:lnTo>
                    <a:lnTo>
                      <a:pt x="47" y="364"/>
                    </a:lnTo>
                    <a:lnTo>
                      <a:pt x="43" y="352"/>
                    </a:lnTo>
                    <a:lnTo>
                      <a:pt x="39" y="340"/>
                    </a:lnTo>
                    <a:lnTo>
                      <a:pt x="35" y="328"/>
                    </a:lnTo>
                    <a:lnTo>
                      <a:pt x="33" y="315"/>
                    </a:lnTo>
                    <a:lnTo>
                      <a:pt x="31" y="303"/>
                    </a:lnTo>
                    <a:lnTo>
                      <a:pt x="30" y="290"/>
                    </a:lnTo>
                    <a:lnTo>
                      <a:pt x="30" y="277"/>
                    </a:lnTo>
                    <a:lnTo>
                      <a:pt x="30" y="264"/>
                    </a:lnTo>
                    <a:lnTo>
                      <a:pt x="32" y="251"/>
                    </a:lnTo>
                    <a:lnTo>
                      <a:pt x="33" y="239"/>
                    </a:lnTo>
                    <a:lnTo>
                      <a:pt x="36" y="227"/>
                    </a:lnTo>
                    <a:lnTo>
                      <a:pt x="40" y="215"/>
                    </a:lnTo>
                    <a:lnTo>
                      <a:pt x="44" y="203"/>
                    </a:lnTo>
                    <a:lnTo>
                      <a:pt x="48" y="192"/>
                    </a:lnTo>
                    <a:lnTo>
                      <a:pt x="55" y="181"/>
                    </a:lnTo>
                    <a:lnTo>
                      <a:pt x="60" y="170"/>
                    </a:lnTo>
                    <a:lnTo>
                      <a:pt x="67" y="159"/>
                    </a:lnTo>
                    <a:lnTo>
                      <a:pt x="75" y="148"/>
                    </a:lnTo>
                    <a:lnTo>
                      <a:pt x="82" y="139"/>
                    </a:lnTo>
                    <a:lnTo>
                      <a:pt x="91" y="129"/>
                    </a:lnTo>
                    <a:lnTo>
                      <a:pt x="101" y="120"/>
                    </a:lnTo>
                    <a:lnTo>
                      <a:pt x="110" y="111"/>
                    </a:lnTo>
                    <a:lnTo>
                      <a:pt x="120" y="102"/>
                    </a:lnTo>
                    <a:lnTo>
                      <a:pt x="131" y="94"/>
                    </a:lnTo>
                    <a:lnTo>
                      <a:pt x="142" y="86"/>
                    </a:lnTo>
                    <a:lnTo>
                      <a:pt x="153" y="79"/>
                    </a:lnTo>
                    <a:lnTo>
                      <a:pt x="166" y="71"/>
                    </a:lnTo>
                    <a:lnTo>
                      <a:pt x="178" y="65"/>
                    </a:lnTo>
                    <a:lnTo>
                      <a:pt x="190" y="60"/>
                    </a:lnTo>
                    <a:lnTo>
                      <a:pt x="204" y="54"/>
                    </a:lnTo>
                    <a:lnTo>
                      <a:pt x="217" y="49"/>
                    </a:lnTo>
                    <a:lnTo>
                      <a:pt x="231" y="45"/>
                    </a:lnTo>
                    <a:lnTo>
                      <a:pt x="246" y="40"/>
                    </a:lnTo>
                    <a:lnTo>
                      <a:pt x="260" y="37"/>
                    </a:lnTo>
                    <a:lnTo>
                      <a:pt x="275" y="34"/>
                    </a:lnTo>
                    <a:lnTo>
                      <a:pt x="290" y="32"/>
                    </a:lnTo>
                    <a:lnTo>
                      <a:pt x="306" y="31"/>
                    </a:lnTo>
                    <a:lnTo>
                      <a:pt x="321" y="30"/>
                    </a:lnTo>
                    <a:lnTo>
                      <a:pt x="337" y="30"/>
                    </a:lnTo>
                    <a:lnTo>
                      <a:pt x="337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8" name="Freeform 159">
                <a:extLst>
                  <a:ext uri="{FF2B5EF4-FFF2-40B4-BE49-F238E27FC236}">
                    <a16:creationId xmlns:a16="http://schemas.microsoft.com/office/drawing/2014/main" xmlns="" id="{24849950-FCDA-49EB-896A-A471023F70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2275" y="2620963"/>
                <a:ext cx="177800" cy="168275"/>
              </a:xfrm>
              <a:custGeom>
                <a:avLst/>
                <a:gdLst>
                  <a:gd name="T0" fmla="*/ 377 w 560"/>
                  <a:gd name="T1" fmla="*/ 437 h 527"/>
                  <a:gd name="T2" fmla="*/ 336 w 560"/>
                  <a:gd name="T3" fmla="*/ 451 h 527"/>
                  <a:gd name="T4" fmla="*/ 285 w 560"/>
                  <a:gd name="T5" fmla="*/ 459 h 527"/>
                  <a:gd name="T6" fmla="*/ 248 w 560"/>
                  <a:gd name="T7" fmla="*/ 458 h 527"/>
                  <a:gd name="T8" fmla="*/ 179 w 560"/>
                  <a:gd name="T9" fmla="*/ 442 h 527"/>
                  <a:gd name="T10" fmla="*/ 102 w 560"/>
                  <a:gd name="T11" fmla="*/ 395 h 527"/>
                  <a:gd name="T12" fmla="*/ 59 w 560"/>
                  <a:gd name="T13" fmla="*/ 345 h 527"/>
                  <a:gd name="T14" fmla="*/ 41 w 560"/>
                  <a:gd name="T15" fmla="*/ 306 h 527"/>
                  <a:gd name="T16" fmla="*/ 31 w 560"/>
                  <a:gd name="T17" fmla="*/ 265 h 527"/>
                  <a:gd name="T18" fmla="*/ 31 w 560"/>
                  <a:gd name="T19" fmla="*/ 221 h 527"/>
                  <a:gd name="T20" fmla="*/ 41 w 560"/>
                  <a:gd name="T21" fmla="*/ 180 h 527"/>
                  <a:gd name="T22" fmla="*/ 60 w 560"/>
                  <a:gd name="T23" fmla="*/ 143 h 527"/>
                  <a:gd name="T24" fmla="*/ 104 w 560"/>
                  <a:gd name="T25" fmla="*/ 93 h 527"/>
                  <a:gd name="T26" fmla="*/ 183 w 560"/>
                  <a:gd name="T27" fmla="*/ 47 h 527"/>
                  <a:gd name="T28" fmla="*/ 255 w 560"/>
                  <a:gd name="T29" fmla="*/ 31 h 527"/>
                  <a:gd name="T30" fmla="*/ 305 w 560"/>
                  <a:gd name="T31" fmla="*/ 31 h 527"/>
                  <a:gd name="T32" fmla="*/ 376 w 560"/>
                  <a:gd name="T33" fmla="*/ 47 h 527"/>
                  <a:gd name="T34" fmla="*/ 456 w 560"/>
                  <a:gd name="T35" fmla="*/ 93 h 527"/>
                  <a:gd name="T36" fmla="*/ 499 w 560"/>
                  <a:gd name="T37" fmla="*/ 143 h 527"/>
                  <a:gd name="T38" fmla="*/ 518 w 560"/>
                  <a:gd name="T39" fmla="*/ 180 h 527"/>
                  <a:gd name="T40" fmla="*/ 529 w 560"/>
                  <a:gd name="T41" fmla="*/ 221 h 527"/>
                  <a:gd name="T42" fmla="*/ 529 w 560"/>
                  <a:gd name="T43" fmla="*/ 262 h 527"/>
                  <a:gd name="T44" fmla="*/ 520 w 560"/>
                  <a:gd name="T45" fmla="*/ 301 h 527"/>
                  <a:gd name="T46" fmla="*/ 502 w 560"/>
                  <a:gd name="T47" fmla="*/ 336 h 527"/>
                  <a:gd name="T48" fmla="*/ 476 w 560"/>
                  <a:gd name="T49" fmla="*/ 367 h 527"/>
                  <a:gd name="T50" fmla="*/ 455 w 560"/>
                  <a:gd name="T51" fmla="*/ 391 h 527"/>
                  <a:gd name="T52" fmla="*/ 386 w 560"/>
                  <a:gd name="T53" fmla="*/ 437 h 527"/>
                  <a:gd name="T54" fmla="*/ 512 w 560"/>
                  <a:gd name="T55" fmla="*/ 373 h 527"/>
                  <a:gd name="T56" fmla="*/ 536 w 560"/>
                  <a:gd name="T57" fmla="*/ 336 h 527"/>
                  <a:gd name="T58" fmla="*/ 552 w 560"/>
                  <a:gd name="T59" fmla="*/ 297 h 527"/>
                  <a:gd name="T60" fmla="*/ 560 w 560"/>
                  <a:gd name="T61" fmla="*/ 254 h 527"/>
                  <a:gd name="T62" fmla="*/ 557 w 560"/>
                  <a:gd name="T63" fmla="*/ 206 h 527"/>
                  <a:gd name="T64" fmla="*/ 543 w 560"/>
                  <a:gd name="T65" fmla="*/ 160 h 527"/>
                  <a:gd name="T66" fmla="*/ 519 w 560"/>
                  <a:gd name="T67" fmla="*/ 118 h 527"/>
                  <a:gd name="T68" fmla="*/ 486 w 560"/>
                  <a:gd name="T69" fmla="*/ 81 h 527"/>
                  <a:gd name="T70" fmla="*/ 447 w 560"/>
                  <a:gd name="T71" fmla="*/ 48 h 527"/>
                  <a:gd name="T72" fmla="*/ 401 w 560"/>
                  <a:gd name="T73" fmla="*/ 24 h 527"/>
                  <a:gd name="T74" fmla="*/ 349 w 560"/>
                  <a:gd name="T75" fmla="*/ 8 h 527"/>
                  <a:gd name="T76" fmla="*/ 295 w 560"/>
                  <a:gd name="T77" fmla="*/ 0 h 527"/>
                  <a:gd name="T78" fmla="*/ 238 w 560"/>
                  <a:gd name="T79" fmla="*/ 2 h 527"/>
                  <a:gd name="T80" fmla="*/ 184 w 560"/>
                  <a:gd name="T81" fmla="*/ 15 h 527"/>
                  <a:gd name="T82" fmla="*/ 136 w 560"/>
                  <a:gd name="T83" fmla="*/ 36 h 527"/>
                  <a:gd name="T84" fmla="*/ 92 w 560"/>
                  <a:gd name="T85" fmla="*/ 63 h 527"/>
                  <a:gd name="T86" fmla="*/ 56 w 560"/>
                  <a:gd name="T87" fmla="*/ 99 h 527"/>
                  <a:gd name="T88" fmla="*/ 28 w 560"/>
                  <a:gd name="T89" fmla="*/ 138 h 527"/>
                  <a:gd name="T90" fmla="*/ 9 w 560"/>
                  <a:gd name="T91" fmla="*/ 182 h 527"/>
                  <a:gd name="T92" fmla="*/ 0 w 560"/>
                  <a:gd name="T93" fmla="*/ 230 h 527"/>
                  <a:gd name="T94" fmla="*/ 4 w 560"/>
                  <a:gd name="T95" fmla="*/ 280 h 527"/>
                  <a:gd name="T96" fmla="*/ 16 w 560"/>
                  <a:gd name="T97" fmla="*/ 327 h 527"/>
                  <a:gd name="T98" fmla="*/ 40 w 560"/>
                  <a:gd name="T99" fmla="*/ 369 h 527"/>
                  <a:gd name="T100" fmla="*/ 72 w 560"/>
                  <a:gd name="T101" fmla="*/ 407 h 527"/>
                  <a:gd name="T102" fmla="*/ 111 w 560"/>
                  <a:gd name="T103" fmla="*/ 439 h 527"/>
                  <a:gd name="T104" fmla="*/ 155 w 560"/>
                  <a:gd name="T105" fmla="*/ 465 h 527"/>
                  <a:gd name="T106" fmla="*/ 205 w 560"/>
                  <a:gd name="T107" fmla="*/ 482 h 527"/>
                  <a:gd name="T108" fmla="*/ 258 w 560"/>
                  <a:gd name="T109" fmla="*/ 489 h 527"/>
                  <a:gd name="T110" fmla="*/ 300 w 560"/>
                  <a:gd name="T111" fmla="*/ 488 h 527"/>
                  <a:gd name="T112" fmla="*/ 353 w 560"/>
                  <a:gd name="T113" fmla="*/ 478 h 527"/>
                  <a:gd name="T114" fmla="*/ 527 w 560"/>
                  <a:gd name="T115" fmla="*/ 526 h 527"/>
                  <a:gd name="T116" fmla="*/ 539 w 560"/>
                  <a:gd name="T117" fmla="*/ 524 h 527"/>
                  <a:gd name="T118" fmla="*/ 545 w 560"/>
                  <a:gd name="T119" fmla="*/ 509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60" h="527">
                    <a:moveTo>
                      <a:pt x="386" y="437"/>
                    </a:moveTo>
                    <a:lnTo>
                      <a:pt x="382" y="437"/>
                    </a:lnTo>
                    <a:lnTo>
                      <a:pt x="380" y="436"/>
                    </a:lnTo>
                    <a:lnTo>
                      <a:pt x="377" y="437"/>
                    </a:lnTo>
                    <a:lnTo>
                      <a:pt x="374" y="438"/>
                    </a:lnTo>
                    <a:lnTo>
                      <a:pt x="362" y="442"/>
                    </a:lnTo>
                    <a:lnTo>
                      <a:pt x="349" y="447"/>
                    </a:lnTo>
                    <a:lnTo>
                      <a:pt x="336" y="451"/>
                    </a:lnTo>
                    <a:lnTo>
                      <a:pt x="323" y="454"/>
                    </a:lnTo>
                    <a:lnTo>
                      <a:pt x="311" y="456"/>
                    </a:lnTo>
                    <a:lnTo>
                      <a:pt x="298" y="458"/>
                    </a:lnTo>
                    <a:lnTo>
                      <a:pt x="285" y="459"/>
                    </a:lnTo>
                    <a:lnTo>
                      <a:pt x="272" y="459"/>
                    </a:lnTo>
                    <a:lnTo>
                      <a:pt x="272" y="459"/>
                    </a:lnTo>
                    <a:lnTo>
                      <a:pt x="259" y="459"/>
                    </a:lnTo>
                    <a:lnTo>
                      <a:pt x="248" y="458"/>
                    </a:lnTo>
                    <a:lnTo>
                      <a:pt x="236" y="457"/>
                    </a:lnTo>
                    <a:lnTo>
                      <a:pt x="224" y="455"/>
                    </a:lnTo>
                    <a:lnTo>
                      <a:pt x="200" y="450"/>
                    </a:lnTo>
                    <a:lnTo>
                      <a:pt x="179" y="442"/>
                    </a:lnTo>
                    <a:lnTo>
                      <a:pt x="158" y="433"/>
                    </a:lnTo>
                    <a:lnTo>
                      <a:pt x="137" y="422"/>
                    </a:lnTo>
                    <a:lnTo>
                      <a:pt x="119" y="409"/>
                    </a:lnTo>
                    <a:lnTo>
                      <a:pt x="102" y="395"/>
                    </a:lnTo>
                    <a:lnTo>
                      <a:pt x="86" y="379"/>
                    </a:lnTo>
                    <a:lnTo>
                      <a:pt x="72" y="363"/>
                    </a:lnTo>
                    <a:lnTo>
                      <a:pt x="66" y="353"/>
                    </a:lnTo>
                    <a:lnTo>
                      <a:pt x="59" y="345"/>
                    </a:lnTo>
                    <a:lnTo>
                      <a:pt x="54" y="335"/>
                    </a:lnTo>
                    <a:lnTo>
                      <a:pt x="50" y="326"/>
                    </a:lnTo>
                    <a:lnTo>
                      <a:pt x="45" y="316"/>
                    </a:lnTo>
                    <a:lnTo>
                      <a:pt x="41" y="306"/>
                    </a:lnTo>
                    <a:lnTo>
                      <a:pt x="38" y="296"/>
                    </a:lnTo>
                    <a:lnTo>
                      <a:pt x="35" y="285"/>
                    </a:lnTo>
                    <a:lnTo>
                      <a:pt x="32" y="275"/>
                    </a:lnTo>
                    <a:lnTo>
                      <a:pt x="31" y="265"/>
                    </a:lnTo>
                    <a:lnTo>
                      <a:pt x="30" y="254"/>
                    </a:lnTo>
                    <a:lnTo>
                      <a:pt x="30" y="242"/>
                    </a:lnTo>
                    <a:lnTo>
                      <a:pt x="30" y="231"/>
                    </a:lnTo>
                    <a:lnTo>
                      <a:pt x="31" y="221"/>
                    </a:lnTo>
                    <a:lnTo>
                      <a:pt x="32" y="211"/>
                    </a:lnTo>
                    <a:lnTo>
                      <a:pt x="35" y="200"/>
                    </a:lnTo>
                    <a:lnTo>
                      <a:pt x="38" y="190"/>
                    </a:lnTo>
                    <a:lnTo>
                      <a:pt x="41" y="180"/>
                    </a:lnTo>
                    <a:lnTo>
                      <a:pt x="45" y="170"/>
                    </a:lnTo>
                    <a:lnTo>
                      <a:pt x="50" y="161"/>
                    </a:lnTo>
                    <a:lnTo>
                      <a:pt x="55" y="151"/>
                    </a:lnTo>
                    <a:lnTo>
                      <a:pt x="60" y="143"/>
                    </a:lnTo>
                    <a:lnTo>
                      <a:pt x="67" y="133"/>
                    </a:lnTo>
                    <a:lnTo>
                      <a:pt x="73" y="124"/>
                    </a:lnTo>
                    <a:lnTo>
                      <a:pt x="88" y="108"/>
                    </a:lnTo>
                    <a:lnTo>
                      <a:pt x="104" y="93"/>
                    </a:lnTo>
                    <a:lnTo>
                      <a:pt x="122" y="79"/>
                    </a:lnTo>
                    <a:lnTo>
                      <a:pt x="142" y="67"/>
                    </a:lnTo>
                    <a:lnTo>
                      <a:pt x="162" y="56"/>
                    </a:lnTo>
                    <a:lnTo>
                      <a:pt x="183" y="47"/>
                    </a:lnTo>
                    <a:lnTo>
                      <a:pt x="207" y="40"/>
                    </a:lnTo>
                    <a:lnTo>
                      <a:pt x="230" y="35"/>
                    </a:lnTo>
                    <a:lnTo>
                      <a:pt x="242" y="32"/>
                    </a:lnTo>
                    <a:lnTo>
                      <a:pt x="255" y="31"/>
                    </a:lnTo>
                    <a:lnTo>
                      <a:pt x="267" y="30"/>
                    </a:lnTo>
                    <a:lnTo>
                      <a:pt x="280" y="30"/>
                    </a:lnTo>
                    <a:lnTo>
                      <a:pt x="292" y="30"/>
                    </a:lnTo>
                    <a:lnTo>
                      <a:pt x="305" y="31"/>
                    </a:lnTo>
                    <a:lnTo>
                      <a:pt x="317" y="32"/>
                    </a:lnTo>
                    <a:lnTo>
                      <a:pt x="330" y="35"/>
                    </a:lnTo>
                    <a:lnTo>
                      <a:pt x="353" y="40"/>
                    </a:lnTo>
                    <a:lnTo>
                      <a:pt x="376" y="47"/>
                    </a:lnTo>
                    <a:lnTo>
                      <a:pt x="398" y="56"/>
                    </a:lnTo>
                    <a:lnTo>
                      <a:pt x="419" y="67"/>
                    </a:lnTo>
                    <a:lnTo>
                      <a:pt x="438" y="79"/>
                    </a:lnTo>
                    <a:lnTo>
                      <a:pt x="456" y="93"/>
                    </a:lnTo>
                    <a:lnTo>
                      <a:pt x="472" y="108"/>
                    </a:lnTo>
                    <a:lnTo>
                      <a:pt x="486" y="124"/>
                    </a:lnTo>
                    <a:lnTo>
                      <a:pt x="494" y="133"/>
                    </a:lnTo>
                    <a:lnTo>
                      <a:pt x="499" y="143"/>
                    </a:lnTo>
                    <a:lnTo>
                      <a:pt x="505" y="151"/>
                    </a:lnTo>
                    <a:lnTo>
                      <a:pt x="510" y="161"/>
                    </a:lnTo>
                    <a:lnTo>
                      <a:pt x="515" y="170"/>
                    </a:lnTo>
                    <a:lnTo>
                      <a:pt x="518" y="180"/>
                    </a:lnTo>
                    <a:lnTo>
                      <a:pt x="521" y="190"/>
                    </a:lnTo>
                    <a:lnTo>
                      <a:pt x="525" y="200"/>
                    </a:lnTo>
                    <a:lnTo>
                      <a:pt x="527" y="211"/>
                    </a:lnTo>
                    <a:lnTo>
                      <a:pt x="529" y="221"/>
                    </a:lnTo>
                    <a:lnTo>
                      <a:pt x="530" y="231"/>
                    </a:lnTo>
                    <a:lnTo>
                      <a:pt x="530" y="242"/>
                    </a:lnTo>
                    <a:lnTo>
                      <a:pt x="530" y="253"/>
                    </a:lnTo>
                    <a:lnTo>
                      <a:pt x="529" y="262"/>
                    </a:lnTo>
                    <a:lnTo>
                      <a:pt x="528" y="272"/>
                    </a:lnTo>
                    <a:lnTo>
                      <a:pt x="526" y="282"/>
                    </a:lnTo>
                    <a:lnTo>
                      <a:pt x="522" y="291"/>
                    </a:lnTo>
                    <a:lnTo>
                      <a:pt x="520" y="301"/>
                    </a:lnTo>
                    <a:lnTo>
                      <a:pt x="516" y="311"/>
                    </a:lnTo>
                    <a:lnTo>
                      <a:pt x="512" y="319"/>
                    </a:lnTo>
                    <a:lnTo>
                      <a:pt x="508" y="328"/>
                    </a:lnTo>
                    <a:lnTo>
                      <a:pt x="502" y="336"/>
                    </a:lnTo>
                    <a:lnTo>
                      <a:pt x="497" y="345"/>
                    </a:lnTo>
                    <a:lnTo>
                      <a:pt x="490" y="352"/>
                    </a:lnTo>
                    <a:lnTo>
                      <a:pt x="483" y="360"/>
                    </a:lnTo>
                    <a:lnTo>
                      <a:pt x="476" y="367"/>
                    </a:lnTo>
                    <a:lnTo>
                      <a:pt x="468" y="375"/>
                    </a:lnTo>
                    <a:lnTo>
                      <a:pt x="459" y="382"/>
                    </a:lnTo>
                    <a:lnTo>
                      <a:pt x="456" y="386"/>
                    </a:lnTo>
                    <a:lnTo>
                      <a:pt x="455" y="391"/>
                    </a:lnTo>
                    <a:lnTo>
                      <a:pt x="454" y="396"/>
                    </a:lnTo>
                    <a:lnTo>
                      <a:pt x="456" y="400"/>
                    </a:lnTo>
                    <a:lnTo>
                      <a:pt x="498" y="483"/>
                    </a:lnTo>
                    <a:lnTo>
                      <a:pt x="386" y="437"/>
                    </a:lnTo>
                    <a:close/>
                    <a:moveTo>
                      <a:pt x="488" y="397"/>
                    </a:moveTo>
                    <a:lnTo>
                      <a:pt x="497" y="390"/>
                    </a:lnTo>
                    <a:lnTo>
                      <a:pt x="504" y="381"/>
                    </a:lnTo>
                    <a:lnTo>
                      <a:pt x="512" y="373"/>
                    </a:lnTo>
                    <a:lnTo>
                      <a:pt x="519" y="364"/>
                    </a:lnTo>
                    <a:lnTo>
                      <a:pt x="526" y="356"/>
                    </a:lnTo>
                    <a:lnTo>
                      <a:pt x="531" y="346"/>
                    </a:lnTo>
                    <a:lnTo>
                      <a:pt x="536" y="336"/>
                    </a:lnTo>
                    <a:lnTo>
                      <a:pt x="542" y="327"/>
                    </a:lnTo>
                    <a:lnTo>
                      <a:pt x="546" y="317"/>
                    </a:lnTo>
                    <a:lnTo>
                      <a:pt x="549" y="307"/>
                    </a:lnTo>
                    <a:lnTo>
                      <a:pt x="552" y="297"/>
                    </a:lnTo>
                    <a:lnTo>
                      <a:pt x="556" y="286"/>
                    </a:lnTo>
                    <a:lnTo>
                      <a:pt x="558" y="275"/>
                    </a:lnTo>
                    <a:lnTo>
                      <a:pt x="559" y="265"/>
                    </a:lnTo>
                    <a:lnTo>
                      <a:pt x="560" y="254"/>
                    </a:lnTo>
                    <a:lnTo>
                      <a:pt x="560" y="242"/>
                    </a:lnTo>
                    <a:lnTo>
                      <a:pt x="560" y="230"/>
                    </a:lnTo>
                    <a:lnTo>
                      <a:pt x="559" y="218"/>
                    </a:lnTo>
                    <a:lnTo>
                      <a:pt x="557" y="206"/>
                    </a:lnTo>
                    <a:lnTo>
                      <a:pt x="555" y="194"/>
                    </a:lnTo>
                    <a:lnTo>
                      <a:pt x="551" y="182"/>
                    </a:lnTo>
                    <a:lnTo>
                      <a:pt x="547" y="171"/>
                    </a:lnTo>
                    <a:lnTo>
                      <a:pt x="543" y="160"/>
                    </a:lnTo>
                    <a:lnTo>
                      <a:pt x="537" y="149"/>
                    </a:lnTo>
                    <a:lnTo>
                      <a:pt x="532" y="138"/>
                    </a:lnTo>
                    <a:lnTo>
                      <a:pt x="526" y="128"/>
                    </a:lnTo>
                    <a:lnTo>
                      <a:pt x="519" y="118"/>
                    </a:lnTo>
                    <a:lnTo>
                      <a:pt x="512" y="108"/>
                    </a:lnTo>
                    <a:lnTo>
                      <a:pt x="503" y="99"/>
                    </a:lnTo>
                    <a:lnTo>
                      <a:pt x="495" y="89"/>
                    </a:lnTo>
                    <a:lnTo>
                      <a:pt x="486" y="81"/>
                    </a:lnTo>
                    <a:lnTo>
                      <a:pt x="476" y="72"/>
                    </a:lnTo>
                    <a:lnTo>
                      <a:pt x="467" y="63"/>
                    </a:lnTo>
                    <a:lnTo>
                      <a:pt x="457" y="56"/>
                    </a:lnTo>
                    <a:lnTo>
                      <a:pt x="447" y="48"/>
                    </a:lnTo>
                    <a:lnTo>
                      <a:pt x="435" y="42"/>
                    </a:lnTo>
                    <a:lnTo>
                      <a:pt x="424" y="36"/>
                    </a:lnTo>
                    <a:lnTo>
                      <a:pt x="412" y="30"/>
                    </a:lnTo>
                    <a:lnTo>
                      <a:pt x="401" y="24"/>
                    </a:lnTo>
                    <a:lnTo>
                      <a:pt x="388" y="20"/>
                    </a:lnTo>
                    <a:lnTo>
                      <a:pt x="375" y="15"/>
                    </a:lnTo>
                    <a:lnTo>
                      <a:pt x="362" y="11"/>
                    </a:lnTo>
                    <a:lnTo>
                      <a:pt x="349" y="8"/>
                    </a:lnTo>
                    <a:lnTo>
                      <a:pt x="335" y="5"/>
                    </a:lnTo>
                    <a:lnTo>
                      <a:pt x="322" y="2"/>
                    </a:lnTo>
                    <a:lnTo>
                      <a:pt x="308" y="1"/>
                    </a:lnTo>
                    <a:lnTo>
                      <a:pt x="295" y="0"/>
                    </a:lnTo>
                    <a:lnTo>
                      <a:pt x="280" y="0"/>
                    </a:lnTo>
                    <a:lnTo>
                      <a:pt x="266" y="0"/>
                    </a:lnTo>
                    <a:lnTo>
                      <a:pt x="252" y="1"/>
                    </a:lnTo>
                    <a:lnTo>
                      <a:pt x="238" y="2"/>
                    </a:lnTo>
                    <a:lnTo>
                      <a:pt x="224" y="5"/>
                    </a:lnTo>
                    <a:lnTo>
                      <a:pt x="211" y="8"/>
                    </a:lnTo>
                    <a:lnTo>
                      <a:pt x="197" y="11"/>
                    </a:lnTo>
                    <a:lnTo>
                      <a:pt x="184" y="15"/>
                    </a:lnTo>
                    <a:lnTo>
                      <a:pt x="173" y="20"/>
                    </a:lnTo>
                    <a:lnTo>
                      <a:pt x="160" y="24"/>
                    </a:lnTo>
                    <a:lnTo>
                      <a:pt x="148" y="30"/>
                    </a:lnTo>
                    <a:lnTo>
                      <a:pt x="136" y="36"/>
                    </a:lnTo>
                    <a:lnTo>
                      <a:pt x="124" y="42"/>
                    </a:lnTo>
                    <a:lnTo>
                      <a:pt x="114" y="48"/>
                    </a:lnTo>
                    <a:lnTo>
                      <a:pt x="103" y="56"/>
                    </a:lnTo>
                    <a:lnTo>
                      <a:pt x="92" y="63"/>
                    </a:lnTo>
                    <a:lnTo>
                      <a:pt x="83" y="72"/>
                    </a:lnTo>
                    <a:lnTo>
                      <a:pt x="73" y="81"/>
                    </a:lnTo>
                    <a:lnTo>
                      <a:pt x="65" y="89"/>
                    </a:lnTo>
                    <a:lnTo>
                      <a:pt x="56" y="99"/>
                    </a:lnTo>
                    <a:lnTo>
                      <a:pt x="48" y="108"/>
                    </a:lnTo>
                    <a:lnTo>
                      <a:pt x="41" y="118"/>
                    </a:lnTo>
                    <a:lnTo>
                      <a:pt x="35" y="128"/>
                    </a:lnTo>
                    <a:lnTo>
                      <a:pt x="28" y="138"/>
                    </a:lnTo>
                    <a:lnTo>
                      <a:pt x="22" y="149"/>
                    </a:lnTo>
                    <a:lnTo>
                      <a:pt x="17" y="160"/>
                    </a:lnTo>
                    <a:lnTo>
                      <a:pt x="13" y="171"/>
                    </a:lnTo>
                    <a:lnTo>
                      <a:pt x="9" y="182"/>
                    </a:lnTo>
                    <a:lnTo>
                      <a:pt x="6" y="194"/>
                    </a:lnTo>
                    <a:lnTo>
                      <a:pt x="4" y="206"/>
                    </a:lnTo>
                    <a:lnTo>
                      <a:pt x="1" y="218"/>
                    </a:lnTo>
                    <a:lnTo>
                      <a:pt x="0" y="230"/>
                    </a:lnTo>
                    <a:lnTo>
                      <a:pt x="0" y="242"/>
                    </a:lnTo>
                    <a:lnTo>
                      <a:pt x="0" y="255"/>
                    </a:lnTo>
                    <a:lnTo>
                      <a:pt x="1" y="267"/>
                    </a:lnTo>
                    <a:lnTo>
                      <a:pt x="4" y="280"/>
                    </a:lnTo>
                    <a:lnTo>
                      <a:pt x="6" y="291"/>
                    </a:lnTo>
                    <a:lnTo>
                      <a:pt x="9" y="303"/>
                    </a:lnTo>
                    <a:lnTo>
                      <a:pt x="12" y="315"/>
                    </a:lnTo>
                    <a:lnTo>
                      <a:pt x="16" y="327"/>
                    </a:lnTo>
                    <a:lnTo>
                      <a:pt x="22" y="337"/>
                    </a:lnTo>
                    <a:lnTo>
                      <a:pt x="27" y="348"/>
                    </a:lnTo>
                    <a:lnTo>
                      <a:pt x="34" y="359"/>
                    </a:lnTo>
                    <a:lnTo>
                      <a:pt x="40" y="369"/>
                    </a:lnTo>
                    <a:lnTo>
                      <a:pt x="47" y="379"/>
                    </a:lnTo>
                    <a:lnTo>
                      <a:pt x="55" y="389"/>
                    </a:lnTo>
                    <a:lnTo>
                      <a:pt x="62" y="398"/>
                    </a:lnTo>
                    <a:lnTo>
                      <a:pt x="72" y="407"/>
                    </a:lnTo>
                    <a:lnTo>
                      <a:pt x="81" y="417"/>
                    </a:lnTo>
                    <a:lnTo>
                      <a:pt x="90" y="424"/>
                    </a:lnTo>
                    <a:lnTo>
                      <a:pt x="100" y="433"/>
                    </a:lnTo>
                    <a:lnTo>
                      <a:pt x="111" y="439"/>
                    </a:lnTo>
                    <a:lnTo>
                      <a:pt x="121" y="447"/>
                    </a:lnTo>
                    <a:lnTo>
                      <a:pt x="132" y="453"/>
                    </a:lnTo>
                    <a:lnTo>
                      <a:pt x="144" y="459"/>
                    </a:lnTo>
                    <a:lnTo>
                      <a:pt x="155" y="465"/>
                    </a:lnTo>
                    <a:lnTo>
                      <a:pt x="167" y="470"/>
                    </a:lnTo>
                    <a:lnTo>
                      <a:pt x="179" y="474"/>
                    </a:lnTo>
                    <a:lnTo>
                      <a:pt x="192" y="478"/>
                    </a:lnTo>
                    <a:lnTo>
                      <a:pt x="205" y="482"/>
                    </a:lnTo>
                    <a:lnTo>
                      <a:pt x="218" y="484"/>
                    </a:lnTo>
                    <a:lnTo>
                      <a:pt x="231" y="486"/>
                    </a:lnTo>
                    <a:lnTo>
                      <a:pt x="244" y="488"/>
                    </a:lnTo>
                    <a:lnTo>
                      <a:pt x="258" y="489"/>
                    </a:lnTo>
                    <a:lnTo>
                      <a:pt x="272" y="489"/>
                    </a:lnTo>
                    <a:lnTo>
                      <a:pt x="272" y="489"/>
                    </a:lnTo>
                    <a:lnTo>
                      <a:pt x="286" y="489"/>
                    </a:lnTo>
                    <a:lnTo>
                      <a:pt x="300" y="488"/>
                    </a:lnTo>
                    <a:lnTo>
                      <a:pt x="314" y="486"/>
                    </a:lnTo>
                    <a:lnTo>
                      <a:pt x="327" y="484"/>
                    </a:lnTo>
                    <a:lnTo>
                      <a:pt x="341" y="481"/>
                    </a:lnTo>
                    <a:lnTo>
                      <a:pt x="353" y="478"/>
                    </a:lnTo>
                    <a:lnTo>
                      <a:pt x="367" y="472"/>
                    </a:lnTo>
                    <a:lnTo>
                      <a:pt x="380" y="468"/>
                    </a:lnTo>
                    <a:lnTo>
                      <a:pt x="525" y="526"/>
                    </a:lnTo>
                    <a:lnTo>
                      <a:pt x="527" y="526"/>
                    </a:lnTo>
                    <a:lnTo>
                      <a:pt x="530" y="527"/>
                    </a:lnTo>
                    <a:lnTo>
                      <a:pt x="533" y="526"/>
                    </a:lnTo>
                    <a:lnTo>
                      <a:pt x="536" y="525"/>
                    </a:lnTo>
                    <a:lnTo>
                      <a:pt x="539" y="524"/>
                    </a:lnTo>
                    <a:lnTo>
                      <a:pt x="541" y="521"/>
                    </a:lnTo>
                    <a:lnTo>
                      <a:pt x="544" y="517"/>
                    </a:lnTo>
                    <a:lnTo>
                      <a:pt x="545" y="513"/>
                    </a:lnTo>
                    <a:lnTo>
                      <a:pt x="545" y="509"/>
                    </a:lnTo>
                    <a:lnTo>
                      <a:pt x="543" y="504"/>
                    </a:lnTo>
                    <a:lnTo>
                      <a:pt x="488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xmlns="" id="{7B58C6EB-76B0-4822-B55A-71BC6EC32889}"/>
              </a:ext>
            </a:extLst>
          </p:cNvPr>
          <p:cNvGrpSpPr/>
          <p:nvPr/>
        </p:nvGrpSpPr>
        <p:grpSpPr>
          <a:xfrm>
            <a:off x="7761155" y="2098904"/>
            <a:ext cx="952304" cy="531113"/>
            <a:chOff x="6349908" y="2695288"/>
            <a:chExt cx="952304" cy="531113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85BA6A7F-1CE7-4D09-B0ED-E5093B53715E}"/>
                </a:ext>
              </a:extLst>
            </p:cNvPr>
            <p:cNvSpPr txBox="1"/>
            <p:nvPr/>
          </p:nvSpPr>
          <p:spPr>
            <a:xfrm>
              <a:off x="6349908" y="2980180"/>
              <a:ext cx="9523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Calibri" panose="020F0502020204030204"/>
                </a:rPr>
                <a:t>Apr-Jun</a:t>
              </a: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xmlns="" id="{03917ED0-E529-4DB1-9C52-1490BDD6FC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00719" y="2695288"/>
              <a:ext cx="250682" cy="252000"/>
              <a:chOff x="1547813" y="3240088"/>
              <a:chExt cx="301626" cy="303213"/>
            </a:xfrm>
            <a:solidFill>
              <a:sysClr val="window" lastClr="FFFFFF"/>
            </a:solidFill>
          </p:grpSpPr>
          <p:sp>
            <p:nvSpPr>
              <p:cNvPr id="212" name="Freeform 61">
                <a:extLst>
                  <a:ext uri="{FF2B5EF4-FFF2-40B4-BE49-F238E27FC236}">
                    <a16:creationId xmlns:a16="http://schemas.microsoft.com/office/drawing/2014/main" xmlns="" id="{1A5D7FC4-95A7-4D47-8150-837DCE8130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11313" y="3392488"/>
                <a:ext cx="85725" cy="87313"/>
              </a:xfrm>
              <a:custGeom>
                <a:avLst/>
                <a:gdLst>
                  <a:gd name="T0" fmla="*/ 92 w 218"/>
                  <a:gd name="T1" fmla="*/ 191 h 219"/>
                  <a:gd name="T2" fmla="*/ 70 w 218"/>
                  <a:gd name="T3" fmla="*/ 183 h 219"/>
                  <a:gd name="T4" fmla="*/ 50 w 218"/>
                  <a:gd name="T5" fmla="*/ 168 h 219"/>
                  <a:gd name="T6" fmla="*/ 35 w 218"/>
                  <a:gd name="T7" fmla="*/ 149 h 219"/>
                  <a:gd name="T8" fmla="*/ 27 w 218"/>
                  <a:gd name="T9" fmla="*/ 125 h 219"/>
                  <a:gd name="T10" fmla="*/ 26 w 218"/>
                  <a:gd name="T11" fmla="*/ 101 h 219"/>
                  <a:gd name="T12" fmla="*/ 32 w 218"/>
                  <a:gd name="T13" fmla="*/ 77 h 219"/>
                  <a:gd name="T14" fmla="*/ 45 w 218"/>
                  <a:gd name="T15" fmla="*/ 56 h 219"/>
                  <a:gd name="T16" fmla="*/ 62 w 218"/>
                  <a:gd name="T17" fmla="*/ 40 h 219"/>
                  <a:gd name="T18" fmla="*/ 85 w 218"/>
                  <a:gd name="T19" fmla="*/ 29 h 219"/>
                  <a:gd name="T20" fmla="*/ 109 w 218"/>
                  <a:gd name="T21" fmla="*/ 26 h 219"/>
                  <a:gd name="T22" fmla="*/ 134 w 218"/>
                  <a:gd name="T23" fmla="*/ 29 h 219"/>
                  <a:gd name="T24" fmla="*/ 155 w 218"/>
                  <a:gd name="T25" fmla="*/ 40 h 219"/>
                  <a:gd name="T26" fmla="*/ 174 w 218"/>
                  <a:gd name="T27" fmla="*/ 56 h 219"/>
                  <a:gd name="T28" fmla="*/ 186 w 218"/>
                  <a:gd name="T29" fmla="*/ 77 h 219"/>
                  <a:gd name="T30" fmla="*/ 192 w 218"/>
                  <a:gd name="T31" fmla="*/ 101 h 219"/>
                  <a:gd name="T32" fmla="*/ 191 w 218"/>
                  <a:gd name="T33" fmla="*/ 125 h 219"/>
                  <a:gd name="T34" fmla="*/ 182 w 218"/>
                  <a:gd name="T35" fmla="*/ 149 h 219"/>
                  <a:gd name="T36" fmla="*/ 168 w 218"/>
                  <a:gd name="T37" fmla="*/ 168 h 219"/>
                  <a:gd name="T38" fmla="*/ 149 w 218"/>
                  <a:gd name="T39" fmla="*/ 183 h 219"/>
                  <a:gd name="T40" fmla="*/ 125 w 218"/>
                  <a:gd name="T41" fmla="*/ 191 h 219"/>
                  <a:gd name="T42" fmla="*/ 109 w 218"/>
                  <a:gd name="T43" fmla="*/ 0 h 219"/>
                  <a:gd name="T44" fmla="*/ 77 w 218"/>
                  <a:gd name="T45" fmla="*/ 4 h 219"/>
                  <a:gd name="T46" fmla="*/ 48 w 218"/>
                  <a:gd name="T47" fmla="*/ 18 h 219"/>
                  <a:gd name="T48" fmla="*/ 25 w 218"/>
                  <a:gd name="T49" fmla="*/ 40 h 219"/>
                  <a:gd name="T50" fmla="*/ 8 w 218"/>
                  <a:gd name="T51" fmla="*/ 66 h 219"/>
                  <a:gd name="T52" fmla="*/ 1 w 218"/>
                  <a:gd name="T53" fmla="*/ 98 h 219"/>
                  <a:gd name="T54" fmla="*/ 2 w 218"/>
                  <a:gd name="T55" fmla="*/ 131 h 219"/>
                  <a:gd name="T56" fmla="*/ 13 w 218"/>
                  <a:gd name="T57" fmla="*/ 161 h 219"/>
                  <a:gd name="T58" fmla="*/ 32 w 218"/>
                  <a:gd name="T59" fmla="*/ 187 h 219"/>
                  <a:gd name="T60" fmla="*/ 57 w 218"/>
                  <a:gd name="T61" fmla="*/ 205 h 219"/>
                  <a:gd name="T62" fmla="*/ 87 w 218"/>
                  <a:gd name="T63" fmla="*/ 217 h 219"/>
                  <a:gd name="T64" fmla="*/ 120 w 218"/>
                  <a:gd name="T65" fmla="*/ 218 h 219"/>
                  <a:gd name="T66" fmla="*/ 151 w 218"/>
                  <a:gd name="T67" fmla="*/ 210 h 219"/>
                  <a:gd name="T68" fmla="*/ 178 w 218"/>
                  <a:gd name="T69" fmla="*/ 193 h 219"/>
                  <a:gd name="T70" fmla="*/ 200 w 218"/>
                  <a:gd name="T71" fmla="*/ 171 h 219"/>
                  <a:gd name="T72" fmla="*/ 213 w 218"/>
                  <a:gd name="T73" fmla="*/ 142 h 219"/>
                  <a:gd name="T74" fmla="*/ 218 w 218"/>
                  <a:gd name="T75" fmla="*/ 109 h 219"/>
                  <a:gd name="T76" fmla="*/ 213 w 218"/>
                  <a:gd name="T77" fmla="*/ 77 h 219"/>
                  <a:gd name="T78" fmla="*/ 200 w 218"/>
                  <a:gd name="T79" fmla="*/ 48 h 219"/>
                  <a:gd name="T80" fmla="*/ 178 w 218"/>
                  <a:gd name="T81" fmla="*/ 25 h 219"/>
                  <a:gd name="T82" fmla="*/ 151 w 218"/>
                  <a:gd name="T83" fmla="*/ 8 h 219"/>
                  <a:gd name="T84" fmla="*/ 120 w 218"/>
                  <a:gd name="T8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8" h="219">
                    <a:moveTo>
                      <a:pt x="109" y="193"/>
                    </a:moveTo>
                    <a:lnTo>
                      <a:pt x="101" y="193"/>
                    </a:lnTo>
                    <a:lnTo>
                      <a:pt x="92" y="191"/>
                    </a:lnTo>
                    <a:lnTo>
                      <a:pt x="85" y="190"/>
                    </a:lnTo>
                    <a:lnTo>
                      <a:pt x="76" y="187"/>
                    </a:lnTo>
                    <a:lnTo>
                      <a:pt x="70" y="183"/>
                    </a:lnTo>
                    <a:lnTo>
                      <a:pt x="62" y="179"/>
                    </a:lnTo>
                    <a:lnTo>
                      <a:pt x="56" y="174"/>
                    </a:lnTo>
                    <a:lnTo>
                      <a:pt x="50" y="168"/>
                    </a:lnTo>
                    <a:lnTo>
                      <a:pt x="45" y="162"/>
                    </a:lnTo>
                    <a:lnTo>
                      <a:pt x="40" y="156"/>
                    </a:lnTo>
                    <a:lnTo>
                      <a:pt x="35" y="149"/>
                    </a:lnTo>
                    <a:lnTo>
                      <a:pt x="32" y="142"/>
                    </a:lnTo>
                    <a:lnTo>
                      <a:pt x="29" y="134"/>
                    </a:lnTo>
                    <a:lnTo>
                      <a:pt x="27" y="125"/>
                    </a:lnTo>
                    <a:lnTo>
                      <a:pt x="26" y="118"/>
                    </a:lnTo>
                    <a:lnTo>
                      <a:pt x="26" y="109"/>
                    </a:lnTo>
                    <a:lnTo>
                      <a:pt x="26" y="101"/>
                    </a:lnTo>
                    <a:lnTo>
                      <a:pt x="27" y="92"/>
                    </a:lnTo>
                    <a:lnTo>
                      <a:pt x="29" y="85"/>
                    </a:lnTo>
                    <a:lnTo>
                      <a:pt x="32" y="77"/>
                    </a:lnTo>
                    <a:lnTo>
                      <a:pt x="35" y="70"/>
                    </a:lnTo>
                    <a:lnTo>
                      <a:pt x="40" y="62"/>
                    </a:lnTo>
                    <a:lnTo>
                      <a:pt x="45" y="56"/>
                    </a:lnTo>
                    <a:lnTo>
                      <a:pt x="50" y="50"/>
                    </a:lnTo>
                    <a:lnTo>
                      <a:pt x="56" y="45"/>
                    </a:lnTo>
                    <a:lnTo>
                      <a:pt x="62" y="40"/>
                    </a:lnTo>
                    <a:lnTo>
                      <a:pt x="70" y="35"/>
                    </a:lnTo>
                    <a:lnTo>
                      <a:pt x="76" y="32"/>
                    </a:lnTo>
                    <a:lnTo>
                      <a:pt x="85" y="29"/>
                    </a:lnTo>
                    <a:lnTo>
                      <a:pt x="92" y="27"/>
                    </a:lnTo>
                    <a:lnTo>
                      <a:pt x="101" y="26"/>
                    </a:lnTo>
                    <a:lnTo>
                      <a:pt x="109" y="26"/>
                    </a:lnTo>
                    <a:lnTo>
                      <a:pt x="118" y="26"/>
                    </a:lnTo>
                    <a:lnTo>
                      <a:pt x="125" y="27"/>
                    </a:lnTo>
                    <a:lnTo>
                      <a:pt x="134" y="29"/>
                    </a:lnTo>
                    <a:lnTo>
                      <a:pt x="142" y="32"/>
                    </a:lnTo>
                    <a:lnTo>
                      <a:pt x="149" y="35"/>
                    </a:lnTo>
                    <a:lnTo>
                      <a:pt x="155" y="40"/>
                    </a:lnTo>
                    <a:lnTo>
                      <a:pt x="162" y="45"/>
                    </a:lnTo>
                    <a:lnTo>
                      <a:pt x="168" y="50"/>
                    </a:lnTo>
                    <a:lnTo>
                      <a:pt x="174" y="56"/>
                    </a:lnTo>
                    <a:lnTo>
                      <a:pt x="178" y="62"/>
                    </a:lnTo>
                    <a:lnTo>
                      <a:pt x="182" y="70"/>
                    </a:lnTo>
                    <a:lnTo>
                      <a:pt x="186" y="77"/>
                    </a:lnTo>
                    <a:lnTo>
                      <a:pt x="189" y="85"/>
                    </a:lnTo>
                    <a:lnTo>
                      <a:pt x="191" y="92"/>
                    </a:lnTo>
                    <a:lnTo>
                      <a:pt x="192" y="101"/>
                    </a:lnTo>
                    <a:lnTo>
                      <a:pt x="193" y="109"/>
                    </a:lnTo>
                    <a:lnTo>
                      <a:pt x="192" y="118"/>
                    </a:lnTo>
                    <a:lnTo>
                      <a:pt x="191" y="125"/>
                    </a:lnTo>
                    <a:lnTo>
                      <a:pt x="189" y="134"/>
                    </a:lnTo>
                    <a:lnTo>
                      <a:pt x="186" y="142"/>
                    </a:lnTo>
                    <a:lnTo>
                      <a:pt x="182" y="149"/>
                    </a:lnTo>
                    <a:lnTo>
                      <a:pt x="178" y="156"/>
                    </a:lnTo>
                    <a:lnTo>
                      <a:pt x="174" y="162"/>
                    </a:lnTo>
                    <a:lnTo>
                      <a:pt x="168" y="168"/>
                    </a:lnTo>
                    <a:lnTo>
                      <a:pt x="162" y="174"/>
                    </a:lnTo>
                    <a:lnTo>
                      <a:pt x="155" y="179"/>
                    </a:lnTo>
                    <a:lnTo>
                      <a:pt x="149" y="183"/>
                    </a:lnTo>
                    <a:lnTo>
                      <a:pt x="142" y="187"/>
                    </a:lnTo>
                    <a:lnTo>
                      <a:pt x="134" y="190"/>
                    </a:lnTo>
                    <a:lnTo>
                      <a:pt x="125" y="191"/>
                    </a:lnTo>
                    <a:lnTo>
                      <a:pt x="118" y="193"/>
                    </a:lnTo>
                    <a:lnTo>
                      <a:pt x="109" y="193"/>
                    </a:lnTo>
                    <a:close/>
                    <a:moveTo>
                      <a:pt x="109" y="0"/>
                    </a:moveTo>
                    <a:lnTo>
                      <a:pt x="98" y="0"/>
                    </a:lnTo>
                    <a:lnTo>
                      <a:pt x="87" y="2"/>
                    </a:lnTo>
                    <a:lnTo>
                      <a:pt x="77" y="4"/>
                    </a:lnTo>
                    <a:lnTo>
                      <a:pt x="66" y="8"/>
                    </a:lnTo>
                    <a:lnTo>
                      <a:pt x="57" y="13"/>
                    </a:lnTo>
                    <a:lnTo>
                      <a:pt x="48" y="18"/>
                    </a:lnTo>
                    <a:lnTo>
                      <a:pt x="40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8" y="66"/>
                    </a:lnTo>
                    <a:lnTo>
                      <a:pt x="5" y="77"/>
                    </a:lnTo>
                    <a:lnTo>
                      <a:pt x="2" y="87"/>
                    </a:lnTo>
                    <a:lnTo>
                      <a:pt x="1" y="98"/>
                    </a:lnTo>
                    <a:lnTo>
                      <a:pt x="0" y="109"/>
                    </a:lnTo>
                    <a:lnTo>
                      <a:pt x="1" y="120"/>
                    </a:lnTo>
                    <a:lnTo>
                      <a:pt x="2" y="131"/>
                    </a:lnTo>
                    <a:lnTo>
                      <a:pt x="5" y="142"/>
                    </a:lnTo>
                    <a:lnTo>
                      <a:pt x="8" y="151"/>
                    </a:lnTo>
                    <a:lnTo>
                      <a:pt x="13" y="161"/>
                    </a:lnTo>
                    <a:lnTo>
                      <a:pt x="19" y="171"/>
                    </a:lnTo>
                    <a:lnTo>
                      <a:pt x="25" y="178"/>
                    </a:lnTo>
                    <a:lnTo>
                      <a:pt x="32" y="187"/>
                    </a:lnTo>
                    <a:lnTo>
                      <a:pt x="40" y="193"/>
                    </a:lnTo>
                    <a:lnTo>
                      <a:pt x="48" y="200"/>
                    </a:lnTo>
                    <a:lnTo>
                      <a:pt x="57" y="205"/>
                    </a:lnTo>
                    <a:lnTo>
                      <a:pt x="66" y="210"/>
                    </a:lnTo>
                    <a:lnTo>
                      <a:pt x="77" y="214"/>
                    </a:lnTo>
                    <a:lnTo>
                      <a:pt x="87" y="217"/>
                    </a:lnTo>
                    <a:lnTo>
                      <a:pt x="98" y="218"/>
                    </a:lnTo>
                    <a:lnTo>
                      <a:pt x="109" y="219"/>
                    </a:lnTo>
                    <a:lnTo>
                      <a:pt x="120" y="218"/>
                    </a:lnTo>
                    <a:lnTo>
                      <a:pt x="131" y="217"/>
                    </a:lnTo>
                    <a:lnTo>
                      <a:pt x="142" y="214"/>
                    </a:lnTo>
                    <a:lnTo>
                      <a:pt x="151" y="210"/>
                    </a:lnTo>
                    <a:lnTo>
                      <a:pt x="161" y="205"/>
                    </a:lnTo>
                    <a:lnTo>
                      <a:pt x="169" y="200"/>
                    </a:lnTo>
                    <a:lnTo>
                      <a:pt x="178" y="193"/>
                    </a:lnTo>
                    <a:lnTo>
                      <a:pt x="187" y="187"/>
                    </a:lnTo>
                    <a:lnTo>
                      <a:pt x="193" y="178"/>
                    </a:lnTo>
                    <a:lnTo>
                      <a:pt x="200" y="171"/>
                    </a:lnTo>
                    <a:lnTo>
                      <a:pt x="205" y="161"/>
                    </a:lnTo>
                    <a:lnTo>
                      <a:pt x="209" y="151"/>
                    </a:lnTo>
                    <a:lnTo>
                      <a:pt x="213" y="142"/>
                    </a:lnTo>
                    <a:lnTo>
                      <a:pt x="216" y="131"/>
                    </a:lnTo>
                    <a:lnTo>
                      <a:pt x="218" y="120"/>
                    </a:lnTo>
                    <a:lnTo>
                      <a:pt x="218" y="109"/>
                    </a:lnTo>
                    <a:lnTo>
                      <a:pt x="218" y="98"/>
                    </a:lnTo>
                    <a:lnTo>
                      <a:pt x="216" y="87"/>
                    </a:lnTo>
                    <a:lnTo>
                      <a:pt x="213" y="77"/>
                    </a:lnTo>
                    <a:lnTo>
                      <a:pt x="209" y="66"/>
                    </a:lnTo>
                    <a:lnTo>
                      <a:pt x="205" y="57"/>
                    </a:lnTo>
                    <a:lnTo>
                      <a:pt x="200" y="48"/>
                    </a:lnTo>
                    <a:lnTo>
                      <a:pt x="193" y="40"/>
                    </a:lnTo>
                    <a:lnTo>
                      <a:pt x="187" y="32"/>
                    </a:lnTo>
                    <a:lnTo>
                      <a:pt x="178" y="25"/>
                    </a:lnTo>
                    <a:lnTo>
                      <a:pt x="169" y="18"/>
                    </a:lnTo>
                    <a:lnTo>
                      <a:pt x="161" y="13"/>
                    </a:lnTo>
                    <a:lnTo>
                      <a:pt x="151" y="8"/>
                    </a:lnTo>
                    <a:lnTo>
                      <a:pt x="142" y="4"/>
                    </a:lnTo>
                    <a:lnTo>
                      <a:pt x="131" y="2"/>
                    </a:lnTo>
                    <a:lnTo>
                      <a:pt x="120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3" name="Freeform 62">
                <a:extLst>
                  <a:ext uri="{FF2B5EF4-FFF2-40B4-BE49-F238E27FC236}">
                    <a16:creationId xmlns:a16="http://schemas.microsoft.com/office/drawing/2014/main" xmlns="" id="{C232CA2D-5C2C-4A14-B759-C09619783A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3713" y="3278188"/>
                <a:ext cx="49213" cy="47625"/>
              </a:xfrm>
              <a:custGeom>
                <a:avLst/>
                <a:gdLst>
                  <a:gd name="T0" fmla="*/ 54 w 122"/>
                  <a:gd name="T1" fmla="*/ 96 h 121"/>
                  <a:gd name="T2" fmla="*/ 41 w 122"/>
                  <a:gd name="T3" fmla="*/ 90 h 121"/>
                  <a:gd name="T4" fmla="*/ 31 w 122"/>
                  <a:gd name="T5" fmla="*/ 81 h 121"/>
                  <a:gd name="T6" fmla="*/ 26 w 122"/>
                  <a:gd name="T7" fmla="*/ 68 h 121"/>
                  <a:gd name="T8" fmla="*/ 26 w 122"/>
                  <a:gd name="T9" fmla="*/ 54 h 121"/>
                  <a:gd name="T10" fmla="*/ 31 w 122"/>
                  <a:gd name="T11" fmla="*/ 41 h 121"/>
                  <a:gd name="T12" fmla="*/ 41 w 122"/>
                  <a:gd name="T13" fmla="*/ 31 h 121"/>
                  <a:gd name="T14" fmla="*/ 54 w 122"/>
                  <a:gd name="T15" fmla="*/ 26 h 121"/>
                  <a:gd name="T16" fmla="*/ 68 w 122"/>
                  <a:gd name="T17" fmla="*/ 26 h 121"/>
                  <a:gd name="T18" fmla="*/ 81 w 122"/>
                  <a:gd name="T19" fmla="*/ 31 h 121"/>
                  <a:gd name="T20" fmla="*/ 90 w 122"/>
                  <a:gd name="T21" fmla="*/ 41 h 121"/>
                  <a:gd name="T22" fmla="*/ 96 w 122"/>
                  <a:gd name="T23" fmla="*/ 54 h 121"/>
                  <a:gd name="T24" fmla="*/ 96 w 122"/>
                  <a:gd name="T25" fmla="*/ 68 h 121"/>
                  <a:gd name="T26" fmla="*/ 90 w 122"/>
                  <a:gd name="T27" fmla="*/ 81 h 121"/>
                  <a:gd name="T28" fmla="*/ 81 w 122"/>
                  <a:gd name="T29" fmla="*/ 90 h 121"/>
                  <a:gd name="T30" fmla="*/ 68 w 122"/>
                  <a:gd name="T31" fmla="*/ 96 h 121"/>
                  <a:gd name="T32" fmla="*/ 61 w 122"/>
                  <a:gd name="T33" fmla="*/ 0 h 121"/>
                  <a:gd name="T34" fmla="*/ 49 w 122"/>
                  <a:gd name="T35" fmla="*/ 1 h 121"/>
                  <a:gd name="T36" fmla="*/ 38 w 122"/>
                  <a:gd name="T37" fmla="*/ 4 h 121"/>
                  <a:gd name="T38" fmla="*/ 27 w 122"/>
                  <a:gd name="T39" fmla="*/ 11 h 121"/>
                  <a:gd name="T40" fmla="*/ 19 w 122"/>
                  <a:gd name="T41" fmla="*/ 18 h 121"/>
                  <a:gd name="T42" fmla="*/ 11 w 122"/>
                  <a:gd name="T43" fmla="*/ 27 h 121"/>
                  <a:gd name="T44" fmla="*/ 5 w 122"/>
                  <a:gd name="T45" fmla="*/ 38 h 121"/>
                  <a:gd name="T46" fmla="*/ 1 w 122"/>
                  <a:gd name="T47" fmla="*/ 48 h 121"/>
                  <a:gd name="T48" fmla="*/ 0 w 122"/>
                  <a:gd name="T49" fmla="*/ 61 h 121"/>
                  <a:gd name="T50" fmla="*/ 1 w 122"/>
                  <a:gd name="T51" fmla="*/ 73 h 121"/>
                  <a:gd name="T52" fmla="*/ 5 w 122"/>
                  <a:gd name="T53" fmla="*/ 85 h 121"/>
                  <a:gd name="T54" fmla="*/ 11 w 122"/>
                  <a:gd name="T55" fmla="*/ 96 h 121"/>
                  <a:gd name="T56" fmla="*/ 19 w 122"/>
                  <a:gd name="T57" fmla="*/ 104 h 121"/>
                  <a:gd name="T58" fmla="*/ 27 w 122"/>
                  <a:gd name="T59" fmla="*/ 112 h 121"/>
                  <a:gd name="T60" fmla="*/ 38 w 122"/>
                  <a:gd name="T61" fmla="*/ 117 h 121"/>
                  <a:gd name="T62" fmla="*/ 49 w 122"/>
                  <a:gd name="T63" fmla="*/ 120 h 121"/>
                  <a:gd name="T64" fmla="*/ 61 w 122"/>
                  <a:gd name="T65" fmla="*/ 121 h 121"/>
                  <a:gd name="T66" fmla="*/ 73 w 122"/>
                  <a:gd name="T67" fmla="*/ 120 h 121"/>
                  <a:gd name="T68" fmla="*/ 85 w 122"/>
                  <a:gd name="T69" fmla="*/ 117 h 121"/>
                  <a:gd name="T70" fmla="*/ 95 w 122"/>
                  <a:gd name="T71" fmla="*/ 112 h 121"/>
                  <a:gd name="T72" fmla="*/ 104 w 122"/>
                  <a:gd name="T73" fmla="*/ 104 h 121"/>
                  <a:gd name="T74" fmla="*/ 112 w 122"/>
                  <a:gd name="T75" fmla="*/ 96 h 121"/>
                  <a:gd name="T76" fmla="*/ 117 w 122"/>
                  <a:gd name="T77" fmla="*/ 85 h 121"/>
                  <a:gd name="T78" fmla="*/ 121 w 122"/>
                  <a:gd name="T79" fmla="*/ 73 h 121"/>
                  <a:gd name="T80" fmla="*/ 122 w 122"/>
                  <a:gd name="T81" fmla="*/ 61 h 121"/>
                  <a:gd name="T82" fmla="*/ 121 w 122"/>
                  <a:gd name="T83" fmla="*/ 48 h 121"/>
                  <a:gd name="T84" fmla="*/ 117 w 122"/>
                  <a:gd name="T85" fmla="*/ 38 h 121"/>
                  <a:gd name="T86" fmla="*/ 112 w 122"/>
                  <a:gd name="T87" fmla="*/ 27 h 121"/>
                  <a:gd name="T88" fmla="*/ 104 w 122"/>
                  <a:gd name="T89" fmla="*/ 18 h 121"/>
                  <a:gd name="T90" fmla="*/ 95 w 122"/>
                  <a:gd name="T91" fmla="*/ 11 h 121"/>
                  <a:gd name="T92" fmla="*/ 85 w 122"/>
                  <a:gd name="T93" fmla="*/ 4 h 121"/>
                  <a:gd name="T94" fmla="*/ 73 w 122"/>
                  <a:gd name="T95" fmla="*/ 1 h 121"/>
                  <a:gd name="T96" fmla="*/ 61 w 122"/>
                  <a:gd name="T9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121">
                    <a:moveTo>
                      <a:pt x="61" y="97"/>
                    </a:moveTo>
                    <a:lnTo>
                      <a:pt x="54" y="96"/>
                    </a:lnTo>
                    <a:lnTo>
                      <a:pt x="47" y="93"/>
                    </a:lnTo>
                    <a:lnTo>
                      <a:pt x="41" y="90"/>
                    </a:lnTo>
                    <a:lnTo>
                      <a:pt x="36" y="86"/>
                    </a:lnTo>
                    <a:lnTo>
                      <a:pt x="31" y="81"/>
                    </a:lnTo>
                    <a:lnTo>
                      <a:pt x="28" y="75"/>
                    </a:lnTo>
                    <a:lnTo>
                      <a:pt x="26" y="68"/>
                    </a:lnTo>
                    <a:lnTo>
                      <a:pt x="26" y="61"/>
                    </a:lnTo>
                    <a:lnTo>
                      <a:pt x="26" y="54"/>
                    </a:lnTo>
                    <a:lnTo>
                      <a:pt x="28" y="47"/>
                    </a:lnTo>
                    <a:lnTo>
                      <a:pt x="31" y="41"/>
                    </a:lnTo>
                    <a:lnTo>
                      <a:pt x="36" y="35"/>
                    </a:lnTo>
                    <a:lnTo>
                      <a:pt x="41" y="31"/>
                    </a:lnTo>
                    <a:lnTo>
                      <a:pt x="47" y="28"/>
                    </a:lnTo>
                    <a:lnTo>
                      <a:pt x="54" y="26"/>
                    </a:lnTo>
                    <a:lnTo>
                      <a:pt x="61" y="25"/>
                    </a:lnTo>
                    <a:lnTo>
                      <a:pt x="68" y="26"/>
                    </a:lnTo>
                    <a:lnTo>
                      <a:pt x="75" y="28"/>
                    </a:lnTo>
                    <a:lnTo>
                      <a:pt x="81" y="31"/>
                    </a:lnTo>
                    <a:lnTo>
                      <a:pt x="86" y="35"/>
                    </a:lnTo>
                    <a:lnTo>
                      <a:pt x="90" y="41"/>
                    </a:lnTo>
                    <a:lnTo>
                      <a:pt x="94" y="47"/>
                    </a:lnTo>
                    <a:lnTo>
                      <a:pt x="96" y="54"/>
                    </a:lnTo>
                    <a:lnTo>
                      <a:pt x="97" y="61"/>
                    </a:lnTo>
                    <a:lnTo>
                      <a:pt x="96" y="68"/>
                    </a:lnTo>
                    <a:lnTo>
                      <a:pt x="94" y="75"/>
                    </a:lnTo>
                    <a:lnTo>
                      <a:pt x="90" y="81"/>
                    </a:lnTo>
                    <a:lnTo>
                      <a:pt x="86" y="86"/>
                    </a:lnTo>
                    <a:lnTo>
                      <a:pt x="81" y="90"/>
                    </a:lnTo>
                    <a:lnTo>
                      <a:pt x="75" y="93"/>
                    </a:lnTo>
                    <a:lnTo>
                      <a:pt x="68" y="96"/>
                    </a:lnTo>
                    <a:lnTo>
                      <a:pt x="61" y="97"/>
                    </a:lnTo>
                    <a:close/>
                    <a:moveTo>
                      <a:pt x="61" y="0"/>
                    </a:moveTo>
                    <a:lnTo>
                      <a:pt x="55" y="0"/>
                    </a:lnTo>
                    <a:lnTo>
                      <a:pt x="49" y="1"/>
                    </a:lnTo>
                    <a:lnTo>
                      <a:pt x="43" y="2"/>
                    </a:lnTo>
                    <a:lnTo>
                      <a:pt x="38" y="4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3" y="14"/>
                    </a:lnTo>
                    <a:lnTo>
                      <a:pt x="19" y="18"/>
                    </a:lnTo>
                    <a:lnTo>
                      <a:pt x="14" y="23"/>
                    </a:lnTo>
                    <a:lnTo>
                      <a:pt x="11" y="27"/>
                    </a:lnTo>
                    <a:lnTo>
                      <a:pt x="8" y="32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1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1" y="73"/>
                    </a:lnTo>
                    <a:lnTo>
                      <a:pt x="3" y="79"/>
                    </a:lnTo>
                    <a:lnTo>
                      <a:pt x="5" y="85"/>
                    </a:lnTo>
                    <a:lnTo>
                      <a:pt x="8" y="90"/>
                    </a:lnTo>
                    <a:lnTo>
                      <a:pt x="11" y="96"/>
                    </a:lnTo>
                    <a:lnTo>
                      <a:pt x="14" y="100"/>
                    </a:lnTo>
                    <a:lnTo>
                      <a:pt x="19" y="104"/>
                    </a:lnTo>
                    <a:lnTo>
                      <a:pt x="23" y="108"/>
                    </a:lnTo>
                    <a:lnTo>
                      <a:pt x="27" y="112"/>
                    </a:lnTo>
                    <a:lnTo>
                      <a:pt x="32" y="115"/>
                    </a:lnTo>
                    <a:lnTo>
                      <a:pt x="38" y="117"/>
                    </a:lnTo>
                    <a:lnTo>
                      <a:pt x="43" y="119"/>
                    </a:lnTo>
                    <a:lnTo>
                      <a:pt x="49" y="120"/>
                    </a:lnTo>
                    <a:lnTo>
                      <a:pt x="55" y="121"/>
                    </a:lnTo>
                    <a:lnTo>
                      <a:pt x="61" y="121"/>
                    </a:lnTo>
                    <a:lnTo>
                      <a:pt x="68" y="121"/>
                    </a:lnTo>
                    <a:lnTo>
                      <a:pt x="73" y="120"/>
                    </a:lnTo>
                    <a:lnTo>
                      <a:pt x="80" y="119"/>
                    </a:lnTo>
                    <a:lnTo>
                      <a:pt x="85" y="117"/>
                    </a:lnTo>
                    <a:lnTo>
                      <a:pt x="90" y="115"/>
                    </a:lnTo>
                    <a:lnTo>
                      <a:pt x="95" y="112"/>
                    </a:lnTo>
                    <a:lnTo>
                      <a:pt x="100" y="108"/>
                    </a:lnTo>
                    <a:lnTo>
                      <a:pt x="104" y="104"/>
                    </a:lnTo>
                    <a:lnTo>
                      <a:pt x="108" y="100"/>
                    </a:lnTo>
                    <a:lnTo>
                      <a:pt x="112" y="96"/>
                    </a:lnTo>
                    <a:lnTo>
                      <a:pt x="115" y="90"/>
                    </a:lnTo>
                    <a:lnTo>
                      <a:pt x="117" y="85"/>
                    </a:lnTo>
                    <a:lnTo>
                      <a:pt x="119" y="79"/>
                    </a:lnTo>
                    <a:lnTo>
                      <a:pt x="121" y="73"/>
                    </a:lnTo>
                    <a:lnTo>
                      <a:pt x="122" y="67"/>
                    </a:lnTo>
                    <a:lnTo>
                      <a:pt x="122" y="61"/>
                    </a:lnTo>
                    <a:lnTo>
                      <a:pt x="122" y="55"/>
                    </a:lnTo>
                    <a:lnTo>
                      <a:pt x="121" y="48"/>
                    </a:lnTo>
                    <a:lnTo>
                      <a:pt x="119" y="43"/>
                    </a:lnTo>
                    <a:lnTo>
                      <a:pt x="117" y="38"/>
                    </a:lnTo>
                    <a:lnTo>
                      <a:pt x="115" y="32"/>
                    </a:lnTo>
                    <a:lnTo>
                      <a:pt x="112" y="27"/>
                    </a:lnTo>
                    <a:lnTo>
                      <a:pt x="108" y="23"/>
                    </a:lnTo>
                    <a:lnTo>
                      <a:pt x="104" y="18"/>
                    </a:lnTo>
                    <a:lnTo>
                      <a:pt x="100" y="14"/>
                    </a:lnTo>
                    <a:lnTo>
                      <a:pt x="95" y="11"/>
                    </a:lnTo>
                    <a:lnTo>
                      <a:pt x="90" y="8"/>
                    </a:lnTo>
                    <a:lnTo>
                      <a:pt x="85" y="4"/>
                    </a:lnTo>
                    <a:lnTo>
                      <a:pt x="80" y="2"/>
                    </a:lnTo>
                    <a:lnTo>
                      <a:pt x="73" y="1"/>
                    </a:lnTo>
                    <a:lnTo>
                      <a:pt x="68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4" name="Freeform 63">
                <a:extLst>
                  <a:ext uri="{FF2B5EF4-FFF2-40B4-BE49-F238E27FC236}">
                    <a16:creationId xmlns:a16="http://schemas.microsoft.com/office/drawing/2014/main" xmlns="" id="{84039F00-1095-4F70-A83B-FE4BB909C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47813" y="3330576"/>
                <a:ext cx="212725" cy="212725"/>
              </a:xfrm>
              <a:custGeom>
                <a:avLst/>
                <a:gdLst>
                  <a:gd name="T0" fmla="*/ 407 w 535"/>
                  <a:gd name="T1" fmla="*/ 408 h 536"/>
                  <a:gd name="T2" fmla="*/ 367 w 535"/>
                  <a:gd name="T3" fmla="*/ 436 h 536"/>
                  <a:gd name="T4" fmla="*/ 330 w 535"/>
                  <a:gd name="T5" fmla="*/ 452 h 536"/>
                  <a:gd name="T6" fmla="*/ 321 w 535"/>
                  <a:gd name="T7" fmla="*/ 465 h 536"/>
                  <a:gd name="T8" fmla="*/ 217 w 535"/>
                  <a:gd name="T9" fmla="*/ 461 h 536"/>
                  <a:gd name="T10" fmla="*/ 199 w 535"/>
                  <a:gd name="T11" fmla="*/ 449 h 536"/>
                  <a:gd name="T12" fmla="*/ 163 w 535"/>
                  <a:gd name="T13" fmla="*/ 432 h 536"/>
                  <a:gd name="T14" fmla="*/ 134 w 535"/>
                  <a:gd name="T15" fmla="*/ 409 h 536"/>
                  <a:gd name="T16" fmla="*/ 82 w 535"/>
                  <a:gd name="T17" fmla="*/ 433 h 536"/>
                  <a:gd name="T18" fmla="*/ 75 w 535"/>
                  <a:gd name="T19" fmla="*/ 316 h 536"/>
                  <a:gd name="T20" fmla="*/ 72 w 535"/>
                  <a:gd name="T21" fmla="*/ 287 h 536"/>
                  <a:gd name="T22" fmla="*/ 72 w 535"/>
                  <a:gd name="T23" fmla="*/ 246 h 536"/>
                  <a:gd name="T24" fmla="*/ 75 w 535"/>
                  <a:gd name="T25" fmla="*/ 217 h 536"/>
                  <a:gd name="T26" fmla="*/ 82 w 535"/>
                  <a:gd name="T27" fmla="*/ 99 h 536"/>
                  <a:gd name="T28" fmla="*/ 134 w 535"/>
                  <a:gd name="T29" fmla="*/ 124 h 536"/>
                  <a:gd name="T30" fmla="*/ 163 w 535"/>
                  <a:gd name="T31" fmla="*/ 101 h 536"/>
                  <a:gd name="T32" fmla="*/ 199 w 535"/>
                  <a:gd name="T33" fmla="*/ 84 h 536"/>
                  <a:gd name="T34" fmla="*/ 217 w 535"/>
                  <a:gd name="T35" fmla="*/ 72 h 536"/>
                  <a:gd name="T36" fmla="*/ 321 w 535"/>
                  <a:gd name="T37" fmla="*/ 68 h 536"/>
                  <a:gd name="T38" fmla="*/ 330 w 535"/>
                  <a:gd name="T39" fmla="*/ 81 h 536"/>
                  <a:gd name="T40" fmla="*/ 367 w 535"/>
                  <a:gd name="T41" fmla="*/ 97 h 536"/>
                  <a:gd name="T42" fmla="*/ 407 w 535"/>
                  <a:gd name="T43" fmla="*/ 124 h 536"/>
                  <a:gd name="T44" fmla="*/ 505 w 535"/>
                  <a:gd name="T45" fmla="*/ 188 h 536"/>
                  <a:gd name="T46" fmla="*/ 458 w 535"/>
                  <a:gd name="T47" fmla="*/ 221 h 536"/>
                  <a:gd name="T48" fmla="*/ 463 w 535"/>
                  <a:gd name="T49" fmla="*/ 256 h 536"/>
                  <a:gd name="T50" fmla="*/ 461 w 535"/>
                  <a:gd name="T51" fmla="*/ 297 h 536"/>
                  <a:gd name="T52" fmla="*/ 462 w 535"/>
                  <a:gd name="T53" fmla="*/ 319 h 536"/>
                  <a:gd name="T54" fmla="*/ 528 w 535"/>
                  <a:gd name="T55" fmla="*/ 329 h 536"/>
                  <a:gd name="T56" fmla="*/ 489 w 535"/>
                  <a:gd name="T57" fmla="*/ 276 h 536"/>
                  <a:gd name="T58" fmla="*/ 486 w 535"/>
                  <a:gd name="T59" fmla="*/ 238 h 536"/>
                  <a:gd name="T60" fmla="*/ 534 w 535"/>
                  <a:gd name="T61" fmla="*/ 197 h 536"/>
                  <a:gd name="T62" fmla="*/ 467 w 535"/>
                  <a:gd name="T63" fmla="*/ 74 h 536"/>
                  <a:gd name="T64" fmla="*/ 455 w 535"/>
                  <a:gd name="T65" fmla="*/ 70 h 536"/>
                  <a:gd name="T66" fmla="*/ 380 w 535"/>
                  <a:gd name="T67" fmla="*/ 74 h 536"/>
                  <a:gd name="T68" fmla="*/ 346 w 535"/>
                  <a:gd name="T69" fmla="*/ 8 h 536"/>
                  <a:gd name="T70" fmla="*/ 205 w 535"/>
                  <a:gd name="T71" fmla="*/ 0 h 536"/>
                  <a:gd name="T72" fmla="*/ 192 w 535"/>
                  <a:gd name="T73" fmla="*/ 13 h 536"/>
                  <a:gd name="T74" fmla="*/ 143 w 535"/>
                  <a:gd name="T75" fmla="*/ 84 h 536"/>
                  <a:gd name="T76" fmla="*/ 74 w 535"/>
                  <a:gd name="T77" fmla="*/ 70 h 536"/>
                  <a:gd name="T78" fmla="*/ 0 w 535"/>
                  <a:gd name="T79" fmla="*/ 191 h 536"/>
                  <a:gd name="T80" fmla="*/ 49 w 535"/>
                  <a:gd name="T81" fmla="*/ 229 h 536"/>
                  <a:gd name="T82" fmla="*/ 46 w 535"/>
                  <a:gd name="T83" fmla="*/ 266 h 536"/>
                  <a:gd name="T84" fmla="*/ 48 w 535"/>
                  <a:gd name="T85" fmla="*/ 303 h 536"/>
                  <a:gd name="T86" fmla="*/ 0 w 535"/>
                  <a:gd name="T87" fmla="*/ 340 h 536"/>
                  <a:gd name="T88" fmla="*/ 73 w 535"/>
                  <a:gd name="T89" fmla="*/ 463 h 536"/>
                  <a:gd name="T90" fmla="*/ 143 w 535"/>
                  <a:gd name="T91" fmla="*/ 449 h 536"/>
                  <a:gd name="T92" fmla="*/ 192 w 535"/>
                  <a:gd name="T93" fmla="*/ 523 h 536"/>
                  <a:gd name="T94" fmla="*/ 205 w 535"/>
                  <a:gd name="T95" fmla="*/ 536 h 536"/>
                  <a:gd name="T96" fmla="*/ 346 w 535"/>
                  <a:gd name="T97" fmla="*/ 528 h 536"/>
                  <a:gd name="T98" fmla="*/ 364 w 535"/>
                  <a:gd name="T99" fmla="*/ 467 h 536"/>
                  <a:gd name="T100" fmla="*/ 409 w 535"/>
                  <a:gd name="T101" fmla="*/ 437 h 536"/>
                  <a:gd name="T102" fmla="*/ 458 w 535"/>
                  <a:gd name="T103" fmla="*/ 463 h 536"/>
                  <a:gd name="T104" fmla="*/ 467 w 535"/>
                  <a:gd name="T105" fmla="*/ 459 h 536"/>
                  <a:gd name="T106" fmla="*/ 535 w 535"/>
                  <a:gd name="T107" fmla="*/ 335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5" h="536">
                    <a:moveTo>
                      <a:pt x="453" y="433"/>
                    </a:moveTo>
                    <a:lnTo>
                      <a:pt x="414" y="410"/>
                    </a:lnTo>
                    <a:lnTo>
                      <a:pt x="410" y="409"/>
                    </a:lnTo>
                    <a:lnTo>
                      <a:pt x="407" y="408"/>
                    </a:lnTo>
                    <a:lnTo>
                      <a:pt x="403" y="409"/>
                    </a:lnTo>
                    <a:lnTo>
                      <a:pt x="399" y="411"/>
                    </a:lnTo>
                    <a:lnTo>
                      <a:pt x="383" y="424"/>
                    </a:lnTo>
                    <a:lnTo>
                      <a:pt x="367" y="436"/>
                    </a:lnTo>
                    <a:lnTo>
                      <a:pt x="359" y="441"/>
                    </a:lnTo>
                    <a:lnTo>
                      <a:pt x="350" y="446"/>
                    </a:lnTo>
                    <a:lnTo>
                      <a:pt x="340" y="449"/>
                    </a:lnTo>
                    <a:lnTo>
                      <a:pt x="330" y="452"/>
                    </a:lnTo>
                    <a:lnTo>
                      <a:pt x="326" y="454"/>
                    </a:lnTo>
                    <a:lnTo>
                      <a:pt x="323" y="457"/>
                    </a:lnTo>
                    <a:lnTo>
                      <a:pt x="321" y="461"/>
                    </a:lnTo>
                    <a:lnTo>
                      <a:pt x="321" y="465"/>
                    </a:lnTo>
                    <a:lnTo>
                      <a:pt x="321" y="511"/>
                    </a:lnTo>
                    <a:lnTo>
                      <a:pt x="218" y="511"/>
                    </a:lnTo>
                    <a:lnTo>
                      <a:pt x="218" y="465"/>
                    </a:lnTo>
                    <a:lnTo>
                      <a:pt x="217" y="461"/>
                    </a:lnTo>
                    <a:lnTo>
                      <a:pt x="216" y="457"/>
                    </a:lnTo>
                    <a:lnTo>
                      <a:pt x="213" y="454"/>
                    </a:lnTo>
                    <a:lnTo>
                      <a:pt x="208" y="452"/>
                    </a:lnTo>
                    <a:lnTo>
                      <a:pt x="199" y="449"/>
                    </a:lnTo>
                    <a:lnTo>
                      <a:pt x="189" y="446"/>
                    </a:lnTo>
                    <a:lnTo>
                      <a:pt x="180" y="441"/>
                    </a:lnTo>
                    <a:lnTo>
                      <a:pt x="172" y="437"/>
                    </a:lnTo>
                    <a:lnTo>
                      <a:pt x="163" y="432"/>
                    </a:lnTo>
                    <a:lnTo>
                      <a:pt x="155" y="425"/>
                    </a:lnTo>
                    <a:lnTo>
                      <a:pt x="146" y="419"/>
                    </a:lnTo>
                    <a:lnTo>
                      <a:pt x="137" y="411"/>
                    </a:lnTo>
                    <a:lnTo>
                      <a:pt x="134" y="409"/>
                    </a:lnTo>
                    <a:lnTo>
                      <a:pt x="130" y="408"/>
                    </a:lnTo>
                    <a:lnTo>
                      <a:pt x="126" y="409"/>
                    </a:lnTo>
                    <a:lnTo>
                      <a:pt x="122" y="410"/>
                    </a:lnTo>
                    <a:lnTo>
                      <a:pt x="82" y="433"/>
                    </a:lnTo>
                    <a:lnTo>
                      <a:pt x="30" y="344"/>
                    </a:lnTo>
                    <a:lnTo>
                      <a:pt x="70" y="321"/>
                    </a:lnTo>
                    <a:lnTo>
                      <a:pt x="73" y="319"/>
                    </a:lnTo>
                    <a:lnTo>
                      <a:pt x="75" y="316"/>
                    </a:lnTo>
                    <a:lnTo>
                      <a:pt x="75" y="311"/>
                    </a:lnTo>
                    <a:lnTo>
                      <a:pt x="75" y="307"/>
                    </a:lnTo>
                    <a:lnTo>
                      <a:pt x="74" y="297"/>
                    </a:lnTo>
                    <a:lnTo>
                      <a:pt x="72" y="287"/>
                    </a:lnTo>
                    <a:lnTo>
                      <a:pt x="72" y="277"/>
                    </a:lnTo>
                    <a:lnTo>
                      <a:pt x="71" y="266"/>
                    </a:lnTo>
                    <a:lnTo>
                      <a:pt x="72" y="257"/>
                    </a:lnTo>
                    <a:lnTo>
                      <a:pt x="72" y="246"/>
                    </a:lnTo>
                    <a:lnTo>
                      <a:pt x="74" y="236"/>
                    </a:lnTo>
                    <a:lnTo>
                      <a:pt x="75" y="226"/>
                    </a:lnTo>
                    <a:lnTo>
                      <a:pt x="76" y="221"/>
                    </a:lnTo>
                    <a:lnTo>
                      <a:pt x="75" y="217"/>
                    </a:lnTo>
                    <a:lnTo>
                      <a:pt x="73" y="214"/>
                    </a:lnTo>
                    <a:lnTo>
                      <a:pt x="70" y="212"/>
                    </a:lnTo>
                    <a:lnTo>
                      <a:pt x="30" y="188"/>
                    </a:lnTo>
                    <a:lnTo>
                      <a:pt x="82" y="99"/>
                    </a:lnTo>
                    <a:lnTo>
                      <a:pt x="122" y="122"/>
                    </a:lnTo>
                    <a:lnTo>
                      <a:pt x="126" y="124"/>
                    </a:lnTo>
                    <a:lnTo>
                      <a:pt x="130" y="124"/>
                    </a:lnTo>
                    <a:lnTo>
                      <a:pt x="134" y="124"/>
                    </a:lnTo>
                    <a:lnTo>
                      <a:pt x="137" y="121"/>
                    </a:lnTo>
                    <a:lnTo>
                      <a:pt x="146" y="114"/>
                    </a:lnTo>
                    <a:lnTo>
                      <a:pt x="155" y="106"/>
                    </a:lnTo>
                    <a:lnTo>
                      <a:pt x="163" y="101"/>
                    </a:lnTo>
                    <a:lnTo>
                      <a:pt x="172" y="96"/>
                    </a:lnTo>
                    <a:lnTo>
                      <a:pt x="180" y="91"/>
                    </a:lnTo>
                    <a:lnTo>
                      <a:pt x="189" y="87"/>
                    </a:lnTo>
                    <a:lnTo>
                      <a:pt x="199" y="84"/>
                    </a:lnTo>
                    <a:lnTo>
                      <a:pt x="208" y="81"/>
                    </a:lnTo>
                    <a:lnTo>
                      <a:pt x="213" y="78"/>
                    </a:lnTo>
                    <a:lnTo>
                      <a:pt x="215" y="76"/>
                    </a:lnTo>
                    <a:lnTo>
                      <a:pt x="217" y="72"/>
                    </a:lnTo>
                    <a:lnTo>
                      <a:pt x="218" y="68"/>
                    </a:lnTo>
                    <a:lnTo>
                      <a:pt x="218" y="26"/>
                    </a:lnTo>
                    <a:lnTo>
                      <a:pt x="321" y="26"/>
                    </a:lnTo>
                    <a:lnTo>
                      <a:pt x="321" y="68"/>
                    </a:lnTo>
                    <a:lnTo>
                      <a:pt x="321" y="72"/>
                    </a:lnTo>
                    <a:lnTo>
                      <a:pt x="323" y="76"/>
                    </a:lnTo>
                    <a:lnTo>
                      <a:pt x="326" y="78"/>
                    </a:lnTo>
                    <a:lnTo>
                      <a:pt x="330" y="81"/>
                    </a:lnTo>
                    <a:lnTo>
                      <a:pt x="340" y="84"/>
                    </a:lnTo>
                    <a:lnTo>
                      <a:pt x="350" y="87"/>
                    </a:lnTo>
                    <a:lnTo>
                      <a:pt x="360" y="91"/>
                    </a:lnTo>
                    <a:lnTo>
                      <a:pt x="367" y="97"/>
                    </a:lnTo>
                    <a:lnTo>
                      <a:pt x="383" y="107"/>
                    </a:lnTo>
                    <a:lnTo>
                      <a:pt x="399" y="121"/>
                    </a:lnTo>
                    <a:lnTo>
                      <a:pt x="403" y="124"/>
                    </a:lnTo>
                    <a:lnTo>
                      <a:pt x="407" y="124"/>
                    </a:lnTo>
                    <a:lnTo>
                      <a:pt x="410" y="124"/>
                    </a:lnTo>
                    <a:lnTo>
                      <a:pt x="414" y="122"/>
                    </a:lnTo>
                    <a:lnTo>
                      <a:pt x="453" y="99"/>
                    </a:lnTo>
                    <a:lnTo>
                      <a:pt x="505" y="188"/>
                    </a:lnTo>
                    <a:lnTo>
                      <a:pt x="465" y="212"/>
                    </a:lnTo>
                    <a:lnTo>
                      <a:pt x="462" y="214"/>
                    </a:lnTo>
                    <a:lnTo>
                      <a:pt x="460" y="217"/>
                    </a:lnTo>
                    <a:lnTo>
                      <a:pt x="458" y="221"/>
                    </a:lnTo>
                    <a:lnTo>
                      <a:pt x="458" y="226"/>
                    </a:lnTo>
                    <a:lnTo>
                      <a:pt x="461" y="235"/>
                    </a:lnTo>
                    <a:lnTo>
                      <a:pt x="462" y="246"/>
                    </a:lnTo>
                    <a:lnTo>
                      <a:pt x="463" y="256"/>
                    </a:lnTo>
                    <a:lnTo>
                      <a:pt x="463" y="266"/>
                    </a:lnTo>
                    <a:lnTo>
                      <a:pt x="463" y="277"/>
                    </a:lnTo>
                    <a:lnTo>
                      <a:pt x="462" y="287"/>
                    </a:lnTo>
                    <a:lnTo>
                      <a:pt x="461" y="297"/>
                    </a:lnTo>
                    <a:lnTo>
                      <a:pt x="458" y="307"/>
                    </a:lnTo>
                    <a:lnTo>
                      <a:pt x="458" y="311"/>
                    </a:lnTo>
                    <a:lnTo>
                      <a:pt x="460" y="316"/>
                    </a:lnTo>
                    <a:lnTo>
                      <a:pt x="462" y="319"/>
                    </a:lnTo>
                    <a:lnTo>
                      <a:pt x="465" y="321"/>
                    </a:lnTo>
                    <a:lnTo>
                      <a:pt x="505" y="344"/>
                    </a:lnTo>
                    <a:lnTo>
                      <a:pt x="453" y="433"/>
                    </a:lnTo>
                    <a:close/>
                    <a:moveTo>
                      <a:pt x="528" y="329"/>
                    </a:moveTo>
                    <a:lnTo>
                      <a:pt x="485" y="303"/>
                    </a:lnTo>
                    <a:lnTo>
                      <a:pt x="486" y="294"/>
                    </a:lnTo>
                    <a:lnTo>
                      <a:pt x="487" y="285"/>
                    </a:lnTo>
                    <a:lnTo>
                      <a:pt x="489" y="276"/>
                    </a:lnTo>
                    <a:lnTo>
                      <a:pt x="489" y="266"/>
                    </a:lnTo>
                    <a:lnTo>
                      <a:pt x="489" y="257"/>
                    </a:lnTo>
                    <a:lnTo>
                      <a:pt x="487" y="248"/>
                    </a:lnTo>
                    <a:lnTo>
                      <a:pt x="486" y="238"/>
                    </a:lnTo>
                    <a:lnTo>
                      <a:pt x="485" y="229"/>
                    </a:lnTo>
                    <a:lnTo>
                      <a:pt x="528" y="205"/>
                    </a:lnTo>
                    <a:lnTo>
                      <a:pt x="531" y="202"/>
                    </a:lnTo>
                    <a:lnTo>
                      <a:pt x="534" y="197"/>
                    </a:lnTo>
                    <a:lnTo>
                      <a:pt x="535" y="192"/>
                    </a:lnTo>
                    <a:lnTo>
                      <a:pt x="533" y="187"/>
                    </a:lnTo>
                    <a:lnTo>
                      <a:pt x="468" y="76"/>
                    </a:lnTo>
                    <a:lnTo>
                      <a:pt x="467" y="74"/>
                    </a:lnTo>
                    <a:lnTo>
                      <a:pt x="465" y="72"/>
                    </a:lnTo>
                    <a:lnTo>
                      <a:pt x="463" y="71"/>
                    </a:lnTo>
                    <a:lnTo>
                      <a:pt x="461" y="70"/>
                    </a:lnTo>
                    <a:lnTo>
                      <a:pt x="455" y="70"/>
                    </a:lnTo>
                    <a:lnTo>
                      <a:pt x="451" y="71"/>
                    </a:lnTo>
                    <a:lnTo>
                      <a:pt x="409" y="96"/>
                    </a:lnTo>
                    <a:lnTo>
                      <a:pt x="395" y="85"/>
                    </a:lnTo>
                    <a:lnTo>
                      <a:pt x="380" y="74"/>
                    </a:lnTo>
                    <a:lnTo>
                      <a:pt x="364" y="66"/>
                    </a:lnTo>
                    <a:lnTo>
                      <a:pt x="347" y="59"/>
                    </a:lnTo>
                    <a:lnTo>
                      <a:pt x="347" y="13"/>
                    </a:lnTo>
                    <a:lnTo>
                      <a:pt x="346" y="8"/>
                    </a:lnTo>
                    <a:lnTo>
                      <a:pt x="342" y="4"/>
                    </a:lnTo>
                    <a:lnTo>
                      <a:pt x="338" y="1"/>
                    </a:lnTo>
                    <a:lnTo>
                      <a:pt x="334" y="0"/>
                    </a:lnTo>
                    <a:lnTo>
                      <a:pt x="205" y="0"/>
                    </a:lnTo>
                    <a:lnTo>
                      <a:pt x="200" y="1"/>
                    </a:lnTo>
                    <a:lnTo>
                      <a:pt x="196" y="4"/>
                    </a:lnTo>
                    <a:lnTo>
                      <a:pt x="193" y="8"/>
                    </a:lnTo>
                    <a:lnTo>
                      <a:pt x="192" y="13"/>
                    </a:lnTo>
                    <a:lnTo>
                      <a:pt x="192" y="59"/>
                    </a:lnTo>
                    <a:lnTo>
                      <a:pt x="175" y="66"/>
                    </a:lnTo>
                    <a:lnTo>
                      <a:pt x="159" y="73"/>
                    </a:lnTo>
                    <a:lnTo>
                      <a:pt x="143" y="84"/>
                    </a:lnTo>
                    <a:lnTo>
                      <a:pt x="127" y="96"/>
                    </a:lnTo>
                    <a:lnTo>
                      <a:pt x="84" y="71"/>
                    </a:lnTo>
                    <a:lnTo>
                      <a:pt x="78" y="70"/>
                    </a:lnTo>
                    <a:lnTo>
                      <a:pt x="74" y="70"/>
                    </a:lnTo>
                    <a:lnTo>
                      <a:pt x="70" y="72"/>
                    </a:lnTo>
                    <a:lnTo>
                      <a:pt x="67" y="76"/>
                    </a:lnTo>
                    <a:lnTo>
                      <a:pt x="2" y="187"/>
                    </a:lnTo>
                    <a:lnTo>
                      <a:pt x="0" y="191"/>
                    </a:lnTo>
                    <a:lnTo>
                      <a:pt x="0" y="197"/>
                    </a:lnTo>
                    <a:lnTo>
                      <a:pt x="2" y="201"/>
                    </a:lnTo>
                    <a:lnTo>
                      <a:pt x="6" y="205"/>
                    </a:lnTo>
                    <a:lnTo>
                      <a:pt x="49" y="229"/>
                    </a:lnTo>
                    <a:lnTo>
                      <a:pt x="47" y="238"/>
                    </a:lnTo>
                    <a:lnTo>
                      <a:pt x="46" y="248"/>
                    </a:lnTo>
                    <a:lnTo>
                      <a:pt x="46" y="257"/>
                    </a:lnTo>
                    <a:lnTo>
                      <a:pt x="46" y="266"/>
                    </a:lnTo>
                    <a:lnTo>
                      <a:pt x="46" y="276"/>
                    </a:lnTo>
                    <a:lnTo>
                      <a:pt x="46" y="285"/>
                    </a:lnTo>
                    <a:lnTo>
                      <a:pt x="47" y="294"/>
                    </a:lnTo>
                    <a:lnTo>
                      <a:pt x="48" y="303"/>
                    </a:lnTo>
                    <a:lnTo>
                      <a:pt x="6" y="329"/>
                    </a:lnTo>
                    <a:lnTo>
                      <a:pt x="2" y="332"/>
                    </a:lnTo>
                    <a:lnTo>
                      <a:pt x="0" y="335"/>
                    </a:lnTo>
                    <a:lnTo>
                      <a:pt x="0" y="340"/>
                    </a:lnTo>
                    <a:lnTo>
                      <a:pt x="1" y="345"/>
                    </a:lnTo>
                    <a:lnTo>
                      <a:pt x="65" y="457"/>
                    </a:lnTo>
                    <a:lnTo>
                      <a:pt x="69" y="461"/>
                    </a:lnTo>
                    <a:lnTo>
                      <a:pt x="73" y="463"/>
                    </a:lnTo>
                    <a:lnTo>
                      <a:pt x="78" y="463"/>
                    </a:lnTo>
                    <a:lnTo>
                      <a:pt x="83" y="461"/>
                    </a:lnTo>
                    <a:lnTo>
                      <a:pt x="127" y="437"/>
                    </a:lnTo>
                    <a:lnTo>
                      <a:pt x="143" y="449"/>
                    </a:lnTo>
                    <a:lnTo>
                      <a:pt x="159" y="459"/>
                    </a:lnTo>
                    <a:lnTo>
                      <a:pt x="175" y="467"/>
                    </a:lnTo>
                    <a:lnTo>
                      <a:pt x="192" y="474"/>
                    </a:lnTo>
                    <a:lnTo>
                      <a:pt x="192" y="523"/>
                    </a:lnTo>
                    <a:lnTo>
                      <a:pt x="193" y="528"/>
                    </a:lnTo>
                    <a:lnTo>
                      <a:pt x="196" y="533"/>
                    </a:lnTo>
                    <a:lnTo>
                      <a:pt x="200" y="535"/>
                    </a:lnTo>
                    <a:lnTo>
                      <a:pt x="205" y="536"/>
                    </a:lnTo>
                    <a:lnTo>
                      <a:pt x="334" y="536"/>
                    </a:lnTo>
                    <a:lnTo>
                      <a:pt x="338" y="535"/>
                    </a:lnTo>
                    <a:lnTo>
                      <a:pt x="342" y="533"/>
                    </a:lnTo>
                    <a:lnTo>
                      <a:pt x="346" y="528"/>
                    </a:lnTo>
                    <a:lnTo>
                      <a:pt x="347" y="523"/>
                    </a:lnTo>
                    <a:lnTo>
                      <a:pt x="347" y="474"/>
                    </a:lnTo>
                    <a:lnTo>
                      <a:pt x="355" y="470"/>
                    </a:lnTo>
                    <a:lnTo>
                      <a:pt x="364" y="467"/>
                    </a:lnTo>
                    <a:lnTo>
                      <a:pt x="373" y="463"/>
                    </a:lnTo>
                    <a:lnTo>
                      <a:pt x="380" y="459"/>
                    </a:lnTo>
                    <a:lnTo>
                      <a:pt x="395" y="449"/>
                    </a:lnTo>
                    <a:lnTo>
                      <a:pt x="409" y="437"/>
                    </a:lnTo>
                    <a:lnTo>
                      <a:pt x="452" y="461"/>
                    </a:lnTo>
                    <a:lnTo>
                      <a:pt x="454" y="463"/>
                    </a:lnTo>
                    <a:lnTo>
                      <a:pt x="456" y="463"/>
                    </a:lnTo>
                    <a:lnTo>
                      <a:pt x="458" y="463"/>
                    </a:lnTo>
                    <a:lnTo>
                      <a:pt x="462" y="462"/>
                    </a:lnTo>
                    <a:lnTo>
                      <a:pt x="464" y="462"/>
                    </a:lnTo>
                    <a:lnTo>
                      <a:pt x="466" y="461"/>
                    </a:lnTo>
                    <a:lnTo>
                      <a:pt x="467" y="459"/>
                    </a:lnTo>
                    <a:lnTo>
                      <a:pt x="469" y="457"/>
                    </a:lnTo>
                    <a:lnTo>
                      <a:pt x="533" y="345"/>
                    </a:lnTo>
                    <a:lnTo>
                      <a:pt x="535" y="340"/>
                    </a:lnTo>
                    <a:lnTo>
                      <a:pt x="535" y="335"/>
                    </a:lnTo>
                    <a:lnTo>
                      <a:pt x="533" y="332"/>
                    </a:lnTo>
                    <a:lnTo>
                      <a:pt x="528" y="3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5" name="Freeform 64">
                <a:extLst>
                  <a:ext uri="{FF2B5EF4-FFF2-40B4-BE49-F238E27FC236}">
                    <a16:creationId xmlns:a16="http://schemas.microsoft.com/office/drawing/2014/main" xmlns="" id="{E853910D-CEFE-4186-A251-056D1657D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7201" y="3240088"/>
                <a:ext cx="122238" cy="125413"/>
              </a:xfrm>
              <a:custGeom>
                <a:avLst/>
                <a:gdLst>
                  <a:gd name="T0" fmla="*/ 235 w 308"/>
                  <a:gd name="T1" fmla="*/ 227 h 315"/>
                  <a:gd name="T2" fmla="*/ 223 w 308"/>
                  <a:gd name="T3" fmla="*/ 229 h 315"/>
                  <a:gd name="T4" fmla="*/ 195 w 308"/>
                  <a:gd name="T5" fmla="*/ 248 h 315"/>
                  <a:gd name="T6" fmla="*/ 178 w 308"/>
                  <a:gd name="T7" fmla="*/ 257 h 315"/>
                  <a:gd name="T8" fmla="*/ 176 w 308"/>
                  <a:gd name="T9" fmla="*/ 289 h 315"/>
                  <a:gd name="T10" fmla="*/ 136 w 308"/>
                  <a:gd name="T11" fmla="*/ 260 h 315"/>
                  <a:gd name="T12" fmla="*/ 129 w 308"/>
                  <a:gd name="T13" fmla="*/ 253 h 315"/>
                  <a:gd name="T14" fmla="*/ 95 w 308"/>
                  <a:gd name="T15" fmla="*/ 237 h 315"/>
                  <a:gd name="T16" fmla="*/ 79 w 308"/>
                  <a:gd name="T17" fmla="*/ 226 h 315"/>
                  <a:gd name="T18" fmla="*/ 50 w 308"/>
                  <a:gd name="T19" fmla="*/ 240 h 315"/>
                  <a:gd name="T20" fmla="*/ 55 w 308"/>
                  <a:gd name="T21" fmla="*/ 192 h 315"/>
                  <a:gd name="T22" fmla="*/ 58 w 308"/>
                  <a:gd name="T23" fmla="*/ 180 h 315"/>
                  <a:gd name="T24" fmla="*/ 56 w 308"/>
                  <a:gd name="T25" fmla="*/ 145 h 315"/>
                  <a:gd name="T26" fmla="*/ 57 w 308"/>
                  <a:gd name="T27" fmla="*/ 126 h 315"/>
                  <a:gd name="T28" fmla="*/ 31 w 308"/>
                  <a:gd name="T29" fmla="*/ 108 h 315"/>
                  <a:gd name="T30" fmla="*/ 76 w 308"/>
                  <a:gd name="T31" fmla="*/ 87 h 315"/>
                  <a:gd name="T32" fmla="*/ 87 w 308"/>
                  <a:gd name="T33" fmla="*/ 84 h 315"/>
                  <a:gd name="T34" fmla="*/ 117 w 308"/>
                  <a:gd name="T35" fmla="*/ 66 h 315"/>
                  <a:gd name="T36" fmla="*/ 135 w 308"/>
                  <a:gd name="T37" fmla="*/ 57 h 315"/>
                  <a:gd name="T38" fmla="*/ 137 w 308"/>
                  <a:gd name="T39" fmla="*/ 25 h 315"/>
                  <a:gd name="T40" fmla="*/ 176 w 308"/>
                  <a:gd name="T41" fmla="*/ 53 h 315"/>
                  <a:gd name="T42" fmla="*/ 185 w 308"/>
                  <a:gd name="T43" fmla="*/ 62 h 315"/>
                  <a:gd name="T44" fmla="*/ 215 w 308"/>
                  <a:gd name="T45" fmla="*/ 77 h 315"/>
                  <a:gd name="T46" fmla="*/ 231 w 308"/>
                  <a:gd name="T47" fmla="*/ 88 h 315"/>
                  <a:gd name="T48" fmla="*/ 259 w 308"/>
                  <a:gd name="T49" fmla="*/ 76 h 315"/>
                  <a:gd name="T50" fmla="*/ 254 w 308"/>
                  <a:gd name="T51" fmla="*/ 123 h 315"/>
                  <a:gd name="T52" fmla="*/ 251 w 308"/>
                  <a:gd name="T53" fmla="*/ 134 h 315"/>
                  <a:gd name="T54" fmla="*/ 253 w 308"/>
                  <a:gd name="T55" fmla="*/ 169 h 315"/>
                  <a:gd name="T56" fmla="*/ 252 w 308"/>
                  <a:gd name="T57" fmla="*/ 188 h 315"/>
                  <a:gd name="T58" fmla="*/ 278 w 308"/>
                  <a:gd name="T59" fmla="*/ 207 h 315"/>
                  <a:gd name="T60" fmla="*/ 278 w 308"/>
                  <a:gd name="T61" fmla="*/ 178 h 315"/>
                  <a:gd name="T62" fmla="*/ 279 w 308"/>
                  <a:gd name="T63" fmla="*/ 148 h 315"/>
                  <a:gd name="T64" fmla="*/ 304 w 308"/>
                  <a:gd name="T65" fmla="*/ 123 h 315"/>
                  <a:gd name="T66" fmla="*/ 308 w 308"/>
                  <a:gd name="T67" fmla="*/ 116 h 315"/>
                  <a:gd name="T68" fmla="*/ 275 w 308"/>
                  <a:gd name="T69" fmla="*/ 51 h 315"/>
                  <a:gd name="T70" fmla="*/ 269 w 308"/>
                  <a:gd name="T71" fmla="*/ 46 h 315"/>
                  <a:gd name="T72" fmla="*/ 256 w 308"/>
                  <a:gd name="T73" fmla="*/ 46 h 315"/>
                  <a:gd name="T74" fmla="*/ 218 w 308"/>
                  <a:gd name="T75" fmla="*/ 49 h 315"/>
                  <a:gd name="T76" fmla="*/ 202 w 308"/>
                  <a:gd name="T77" fmla="*/ 13 h 315"/>
                  <a:gd name="T78" fmla="*/ 193 w 308"/>
                  <a:gd name="T79" fmla="*/ 2 h 315"/>
                  <a:gd name="T80" fmla="*/ 119 w 308"/>
                  <a:gd name="T81" fmla="*/ 2 h 315"/>
                  <a:gd name="T82" fmla="*/ 112 w 308"/>
                  <a:gd name="T83" fmla="*/ 13 h 315"/>
                  <a:gd name="T84" fmla="*/ 93 w 308"/>
                  <a:gd name="T85" fmla="*/ 50 h 315"/>
                  <a:gd name="T86" fmla="*/ 52 w 308"/>
                  <a:gd name="T87" fmla="*/ 46 h 315"/>
                  <a:gd name="T88" fmla="*/ 37 w 308"/>
                  <a:gd name="T89" fmla="*/ 47 h 315"/>
                  <a:gd name="T90" fmla="*/ 1 w 308"/>
                  <a:gd name="T91" fmla="*/ 111 h 315"/>
                  <a:gd name="T92" fmla="*/ 3 w 308"/>
                  <a:gd name="T93" fmla="*/ 121 h 315"/>
                  <a:gd name="T94" fmla="*/ 31 w 308"/>
                  <a:gd name="T95" fmla="*/ 138 h 315"/>
                  <a:gd name="T96" fmla="*/ 30 w 308"/>
                  <a:gd name="T97" fmla="*/ 167 h 315"/>
                  <a:gd name="T98" fmla="*/ 4 w 308"/>
                  <a:gd name="T99" fmla="*/ 193 h 315"/>
                  <a:gd name="T100" fmla="*/ 1 w 308"/>
                  <a:gd name="T101" fmla="*/ 199 h 315"/>
                  <a:gd name="T102" fmla="*/ 34 w 308"/>
                  <a:gd name="T103" fmla="*/ 263 h 315"/>
                  <a:gd name="T104" fmla="*/ 46 w 308"/>
                  <a:gd name="T105" fmla="*/ 270 h 315"/>
                  <a:gd name="T106" fmla="*/ 85 w 308"/>
                  <a:gd name="T107" fmla="*/ 259 h 315"/>
                  <a:gd name="T108" fmla="*/ 112 w 308"/>
                  <a:gd name="T109" fmla="*/ 274 h 315"/>
                  <a:gd name="T110" fmla="*/ 116 w 308"/>
                  <a:gd name="T111" fmla="*/ 311 h 315"/>
                  <a:gd name="T112" fmla="*/ 189 w 308"/>
                  <a:gd name="T113" fmla="*/ 315 h 315"/>
                  <a:gd name="T114" fmla="*/ 201 w 308"/>
                  <a:gd name="T115" fmla="*/ 306 h 315"/>
                  <a:gd name="T116" fmla="*/ 210 w 308"/>
                  <a:gd name="T117" fmla="*/ 270 h 315"/>
                  <a:gd name="T118" fmla="*/ 234 w 308"/>
                  <a:gd name="T119" fmla="*/ 255 h 315"/>
                  <a:gd name="T120" fmla="*/ 267 w 308"/>
                  <a:gd name="T121" fmla="*/ 270 h 315"/>
                  <a:gd name="T122" fmla="*/ 307 w 308"/>
                  <a:gd name="T123" fmla="*/ 208 h 315"/>
                  <a:gd name="T124" fmla="*/ 306 w 308"/>
                  <a:gd name="T125" fmla="*/ 19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8" h="315">
                    <a:moveTo>
                      <a:pt x="260" y="240"/>
                    </a:moveTo>
                    <a:lnTo>
                      <a:pt x="239" y="228"/>
                    </a:lnTo>
                    <a:lnTo>
                      <a:pt x="235" y="227"/>
                    </a:lnTo>
                    <a:lnTo>
                      <a:pt x="231" y="226"/>
                    </a:lnTo>
                    <a:lnTo>
                      <a:pt x="227" y="227"/>
                    </a:lnTo>
                    <a:lnTo>
                      <a:pt x="223" y="229"/>
                    </a:lnTo>
                    <a:lnTo>
                      <a:pt x="215" y="237"/>
                    </a:lnTo>
                    <a:lnTo>
                      <a:pt x="205" y="243"/>
                    </a:lnTo>
                    <a:lnTo>
                      <a:pt x="195" y="248"/>
                    </a:lnTo>
                    <a:lnTo>
                      <a:pt x="185" y="253"/>
                    </a:lnTo>
                    <a:lnTo>
                      <a:pt x="181" y="255"/>
                    </a:lnTo>
                    <a:lnTo>
                      <a:pt x="178" y="257"/>
                    </a:lnTo>
                    <a:lnTo>
                      <a:pt x="177" y="260"/>
                    </a:lnTo>
                    <a:lnTo>
                      <a:pt x="176" y="265"/>
                    </a:lnTo>
                    <a:lnTo>
                      <a:pt x="176" y="289"/>
                    </a:lnTo>
                    <a:lnTo>
                      <a:pt x="137" y="289"/>
                    </a:lnTo>
                    <a:lnTo>
                      <a:pt x="137" y="265"/>
                    </a:lnTo>
                    <a:lnTo>
                      <a:pt x="136" y="260"/>
                    </a:lnTo>
                    <a:lnTo>
                      <a:pt x="135" y="257"/>
                    </a:lnTo>
                    <a:lnTo>
                      <a:pt x="132" y="255"/>
                    </a:lnTo>
                    <a:lnTo>
                      <a:pt x="129" y="253"/>
                    </a:lnTo>
                    <a:lnTo>
                      <a:pt x="117" y="248"/>
                    </a:lnTo>
                    <a:lnTo>
                      <a:pt x="105" y="243"/>
                    </a:lnTo>
                    <a:lnTo>
                      <a:pt x="95" y="237"/>
                    </a:lnTo>
                    <a:lnTo>
                      <a:pt x="87" y="229"/>
                    </a:lnTo>
                    <a:lnTo>
                      <a:pt x="84" y="227"/>
                    </a:lnTo>
                    <a:lnTo>
                      <a:pt x="79" y="226"/>
                    </a:lnTo>
                    <a:lnTo>
                      <a:pt x="76" y="227"/>
                    </a:lnTo>
                    <a:lnTo>
                      <a:pt x="72" y="228"/>
                    </a:lnTo>
                    <a:lnTo>
                      <a:pt x="50" y="240"/>
                    </a:lnTo>
                    <a:lnTo>
                      <a:pt x="30" y="207"/>
                    </a:lnTo>
                    <a:lnTo>
                      <a:pt x="51" y="194"/>
                    </a:lnTo>
                    <a:lnTo>
                      <a:pt x="55" y="192"/>
                    </a:lnTo>
                    <a:lnTo>
                      <a:pt x="57" y="188"/>
                    </a:lnTo>
                    <a:lnTo>
                      <a:pt x="58" y="184"/>
                    </a:lnTo>
                    <a:lnTo>
                      <a:pt x="58" y="180"/>
                    </a:lnTo>
                    <a:lnTo>
                      <a:pt x="56" y="168"/>
                    </a:lnTo>
                    <a:lnTo>
                      <a:pt x="55" y="157"/>
                    </a:lnTo>
                    <a:lnTo>
                      <a:pt x="56" y="145"/>
                    </a:lnTo>
                    <a:lnTo>
                      <a:pt x="58" y="134"/>
                    </a:lnTo>
                    <a:lnTo>
                      <a:pt x="58" y="130"/>
                    </a:lnTo>
                    <a:lnTo>
                      <a:pt x="57" y="126"/>
                    </a:lnTo>
                    <a:lnTo>
                      <a:pt x="55" y="123"/>
                    </a:lnTo>
                    <a:lnTo>
                      <a:pt x="51" y="120"/>
                    </a:lnTo>
                    <a:lnTo>
                      <a:pt x="31" y="108"/>
                    </a:lnTo>
                    <a:lnTo>
                      <a:pt x="50" y="73"/>
                    </a:lnTo>
                    <a:lnTo>
                      <a:pt x="72" y="86"/>
                    </a:lnTo>
                    <a:lnTo>
                      <a:pt x="76" y="87"/>
                    </a:lnTo>
                    <a:lnTo>
                      <a:pt x="79" y="87"/>
                    </a:lnTo>
                    <a:lnTo>
                      <a:pt x="84" y="86"/>
                    </a:lnTo>
                    <a:lnTo>
                      <a:pt x="87" y="84"/>
                    </a:lnTo>
                    <a:lnTo>
                      <a:pt x="95" y="78"/>
                    </a:lnTo>
                    <a:lnTo>
                      <a:pt x="105" y="71"/>
                    </a:lnTo>
                    <a:lnTo>
                      <a:pt x="117" y="66"/>
                    </a:lnTo>
                    <a:lnTo>
                      <a:pt x="129" y="62"/>
                    </a:lnTo>
                    <a:lnTo>
                      <a:pt x="132" y="59"/>
                    </a:lnTo>
                    <a:lnTo>
                      <a:pt x="135" y="57"/>
                    </a:lnTo>
                    <a:lnTo>
                      <a:pt x="136" y="53"/>
                    </a:lnTo>
                    <a:lnTo>
                      <a:pt x="137" y="50"/>
                    </a:lnTo>
                    <a:lnTo>
                      <a:pt x="137" y="25"/>
                    </a:lnTo>
                    <a:lnTo>
                      <a:pt x="176" y="25"/>
                    </a:lnTo>
                    <a:lnTo>
                      <a:pt x="176" y="50"/>
                    </a:lnTo>
                    <a:lnTo>
                      <a:pt x="176" y="53"/>
                    </a:lnTo>
                    <a:lnTo>
                      <a:pt x="178" y="57"/>
                    </a:lnTo>
                    <a:lnTo>
                      <a:pt x="181" y="59"/>
                    </a:lnTo>
                    <a:lnTo>
                      <a:pt x="185" y="62"/>
                    </a:lnTo>
                    <a:lnTo>
                      <a:pt x="195" y="66"/>
                    </a:lnTo>
                    <a:lnTo>
                      <a:pt x="205" y="71"/>
                    </a:lnTo>
                    <a:lnTo>
                      <a:pt x="215" y="77"/>
                    </a:lnTo>
                    <a:lnTo>
                      <a:pt x="223" y="84"/>
                    </a:lnTo>
                    <a:lnTo>
                      <a:pt x="227" y="87"/>
                    </a:lnTo>
                    <a:lnTo>
                      <a:pt x="231" y="88"/>
                    </a:lnTo>
                    <a:lnTo>
                      <a:pt x="235" y="88"/>
                    </a:lnTo>
                    <a:lnTo>
                      <a:pt x="239" y="86"/>
                    </a:lnTo>
                    <a:lnTo>
                      <a:pt x="259" y="76"/>
                    </a:lnTo>
                    <a:lnTo>
                      <a:pt x="278" y="108"/>
                    </a:lnTo>
                    <a:lnTo>
                      <a:pt x="258" y="120"/>
                    </a:lnTo>
                    <a:lnTo>
                      <a:pt x="254" y="123"/>
                    </a:lnTo>
                    <a:lnTo>
                      <a:pt x="252" y="126"/>
                    </a:lnTo>
                    <a:lnTo>
                      <a:pt x="251" y="130"/>
                    </a:lnTo>
                    <a:lnTo>
                      <a:pt x="251" y="134"/>
                    </a:lnTo>
                    <a:lnTo>
                      <a:pt x="253" y="145"/>
                    </a:lnTo>
                    <a:lnTo>
                      <a:pt x="254" y="157"/>
                    </a:lnTo>
                    <a:lnTo>
                      <a:pt x="253" y="169"/>
                    </a:lnTo>
                    <a:lnTo>
                      <a:pt x="251" y="180"/>
                    </a:lnTo>
                    <a:lnTo>
                      <a:pt x="251" y="184"/>
                    </a:lnTo>
                    <a:lnTo>
                      <a:pt x="252" y="188"/>
                    </a:lnTo>
                    <a:lnTo>
                      <a:pt x="254" y="192"/>
                    </a:lnTo>
                    <a:lnTo>
                      <a:pt x="258" y="194"/>
                    </a:lnTo>
                    <a:lnTo>
                      <a:pt x="278" y="207"/>
                    </a:lnTo>
                    <a:lnTo>
                      <a:pt x="260" y="240"/>
                    </a:lnTo>
                    <a:close/>
                    <a:moveTo>
                      <a:pt x="302" y="192"/>
                    </a:moveTo>
                    <a:lnTo>
                      <a:pt x="278" y="178"/>
                    </a:lnTo>
                    <a:lnTo>
                      <a:pt x="279" y="167"/>
                    </a:lnTo>
                    <a:lnTo>
                      <a:pt x="279" y="157"/>
                    </a:lnTo>
                    <a:lnTo>
                      <a:pt x="279" y="148"/>
                    </a:lnTo>
                    <a:lnTo>
                      <a:pt x="278" y="138"/>
                    </a:lnTo>
                    <a:lnTo>
                      <a:pt x="302" y="124"/>
                    </a:lnTo>
                    <a:lnTo>
                      <a:pt x="304" y="123"/>
                    </a:lnTo>
                    <a:lnTo>
                      <a:pt x="306" y="121"/>
                    </a:lnTo>
                    <a:lnTo>
                      <a:pt x="307" y="119"/>
                    </a:lnTo>
                    <a:lnTo>
                      <a:pt x="308" y="116"/>
                    </a:lnTo>
                    <a:lnTo>
                      <a:pt x="308" y="111"/>
                    </a:lnTo>
                    <a:lnTo>
                      <a:pt x="306" y="106"/>
                    </a:lnTo>
                    <a:lnTo>
                      <a:pt x="275" y="51"/>
                    </a:lnTo>
                    <a:lnTo>
                      <a:pt x="273" y="49"/>
                    </a:lnTo>
                    <a:lnTo>
                      <a:pt x="271" y="47"/>
                    </a:lnTo>
                    <a:lnTo>
                      <a:pt x="269" y="46"/>
                    </a:lnTo>
                    <a:lnTo>
                      <a:pt x="266" y="44"/>
                    </a:lnTo>
                    <a:lnTo>
                      <a:pt x="262" y="44"/>
                    </a:lnTo>
                    <a:lnTo>
                      <a:pt x="256" y="46"/>
                    </a:lnTo>
                    <a:lnTo>
                      <a:pt x="234" y="59"/>
                    </a:lnTo>
                    <a:lnTo>
                      <a:pt x="226" y="54"/>
                    </a:lnTo>
                    <a:lnTo>
                      <a:pt x="218" y="49"/>
                    </a:lnTo>
                    <a:lnTo>
                      <a:pt x="210" y="44"/>
                    </a:lnTo>
                    <a:lnTo>
                      <a:pt x="202" y="41"/>
                    </a:lnTo>
                    <a:lnTo>
                      <a:pt x="202" y="13"/>
                    </a:lnTo>
                    <a:lnTo>
                      <a:pt x="201" y="8"/>
                    </a:lnTo>
                    <a:lnTo>
                      <a:pt x="197" y="4"/>
                    </a:lnTo>
                    <a:lnTo>
                      <a:pt x="193" y="2"/>
                    </a:lnTo>
                    <a:lnTo>
                      <a:pt x="189" y="0"/>
                    </a:lnTo>
                    <a:lnTo>
                      <a:pt x="124" y="0"/>
                    </a:lnTo>
                    <a:lnTo>
                      <a:pt x="119" y="2"/>
                    </a:lnTo>
                    <a:lnTo>
                      <a:pt x="116" y="4"/>
                    </a:lnTo>
                    <a:lnTo>
                      <a:pt x="113" y="8"/>
                    </a:lnTo>
                    <a:lnTo>
                      <a:pt x="112" y="13"/>
                    </a:lnTo>
                    <a:lnTo>
                      <a:pt x="112" y="41"/>
                    </a:lnTo>
                    <a:lnTo>
                      <a:pt x="102" y="44"/>
                    </a:lnTo>
                    <a:lnTo>
                      <a:pt x="93" y="50"/>
                    </a:lnTo>
                    <a:lnTo>
                      <a:pt x="85" y="54"/>
                    </a:lnTo>
                    <a:lnTo>
                      <a:pt x="77" y="59"/>
                    </a:lnTo>
                    <a:lnTo>
                      <a:pt x="52" y="46"/>
                    </a:lnTo>
                    <a:lnTo>
                      <a:pt x="47" y="44"/>
                    </a:lnTo>
                    <a:lnTo>
                      <a:pt x="43" y="44"/>
                    </a:lnTo>
                    <a:lnTo>
                      <a:pt x="37" y="47"/>
                    </a:lnTo>
                    <a:lnTo>
                      <a:pt x="34" y="51"/>
                    </a:lnTo>
                    <a:lnTo>
                      <a:pt x="2" y="106"/>
                    </a:lnTo>
                    <a:lnTo>
                      <a:pt x="1" y="111"/>
                    </a:lnTo>
                    <a:lnTo>
                      <a:pt x="1" y="116"/>
                    </a:lnTo>
                    <a:lnTo>
                      <a:pt x="2" y="119"/>
                    </a:lnTo>
                    <a:lnTo>
                      <a:pt x="3" y="121"/>
                    </a:lnTo>
                    <a:lnTo>
                      <a:pt x="5" y="123"/>
                    </a:lnTo>
                    <a:lnTo>
                      <a:pt x="7" y="124"/>
                    </a:lnTo>
                    <a:lnTo>
                      <a:pt x="31" y="138"/>
                    </a:lnTo>
                    <a:lnTo>
                      <a:pt x="30" y="148"/>
                    </a:lnTo>
                    <a:lnTo>
                      <a:pt x="29" y="157"/>
                    </a:lnTo>
                    <a:lnTo>
                      <a:pt x="30" y="167"/>
                    </a:lnTo>
                    <a:lnTo>
                      <a:pt x="31" y="178"/>
                    </a:lnTo>
                    <a:lnTo>
                      <a:pt x="6" y="192"/>
                    </a:lnTo>
                    <a:lnTo>
                      <a:pt x="4" y="193"/>
                    </a:lnTo>
                    <a:lnTo>
                      <a:pt x="3" y="194"/>
                    </a:lnTo>
                    <a:lnTo>
                      <a:pt x="2" y="196"/>
                    </a:lnTo>
                    <a:lnTo>
                      <a:pt x="1" y="199"/>
                    </a:lnTo>
                    <a:lnTo>
                      <a:pt x="0" y="203"/>
                    </a:lnTo>
                    <a:lnTo>
                      <a:pt x="2" y="208"/>
                    </a:lnTo>
                    <a:lnTo>
                      <a:pt x="34" y="263"/>
                    </a:lnTo>
                    <a:lnTo>
                      <a:pt x="37" y="268"/>
                    </a:lnTo>
                    <a:lnTo>
                      <a:pt x="42" y="270"/>
                    </a:lnTo>
                    <a:lnTo>
                      <a:pt x="46" y="270"/>
                    </a:lnTo>
                    <a:lnTo>
                      <a:pt x="51" y="269"/>
                    </a:lnTo>
                    <a:lnTo>
                      <a:pt x="77" y="254"/>
                    </a:lnTo>
                    <a:lnTo>
                      <a:pt x="85" y="259"/>
                    </a:lnTo>
                    <a:lnTo>
                      <a:pt x="93" y="266"/>
                    </a:lnTo>
                    <a:lnTo>
                      <a:pt x="102" y="270"/>
                    </a:lnTo>
                    <a:lnTo>
                      <a:pt x="112" y="274"/>
                    </a:lnTo>
                    <a:lnTo>
                      <a:pt x="112" y="302"/>
                    </a:lnTo>
                    <a:lnTo>
                      <a:pt x="113" y="306"/>
                    </a:lnTo>
                    <a:lnTo>
                      <a:pt x="116" y="311"/>
                    </a:lnTo>
                    <a:lnTo>
                      <a:pt x="119" y="314"/>
                    </a:lnTo>
                    <a:lnTo>
                      <a:pt x="124" y="315"/>
                    </a:lnTo>
                    <a:lnTo>
                      <a:pt x="189" y="315"/>
                    </a:lnTo>
                    <a:lnTo>
                      <a:pt x="193" y="314"/>
                    </a:lnTo>
                    <a:lnTo>
                      <a:pt x="197" y="311"/>
                    </a:lnTo>
                    <a:lnTo>
                      <a:pt x="201" y="306"/>
                    </a:lnTo>
                    <a:lnTo>
                      <a:pt x="202" y="302"/>
                    </a:lnTo>
                    <a:lnTo>
                      <a:pt x="202" y="274"/>
                    </a:lnTo>
                    <a:lnTo>
                      <a:pt x="210" y="270"/>
                    </a:lnTo>
                    <a:lnTo>
                      <a:pt x="218" y="266"/>
                    </a:lnTo>
                    <a:lnTo>
                      <a:pt x="226" y="260"/>
                    </a:lnTo>
                    <a:lnTo>
                      <a:pt x="234" y="255"/>
                    </a:lnTo>
                    <a:lnTo>
                      <a:pt x="258" y="268"/>
                    </a:lnTo>
                    <a:lnTo>
                      <a:pt x="262" y="270"/>
                    </a:lnTo>
                    <a:lnTo>
                      <a:pt x="267" y="270"/>
                    </a:lnTo>
                    <a:lnTo>
                      <a:pt x="271" y="268"/>
                    </a:lnTo>
                    <a:lnTo>
                      <a:pt x="275" y="263"/>
                    </a:lnTo>
                    <a:lnTo>
                      <a:pt x="307" y="208"/>
                    </a:lnTo>
                    <a:lnTo>
                      <a:pt x="308" y="202"/>
                    </a:lnTo>
                    <a:lnTo>
                      <a:pt x="308" y="198"/>
                    </a:lnTo>
                    <a:lnTo>
                      <a:pt x="306" y="194"/>
                    </a:lnTo>
                    <a:lnTo>
                      <a:pt x="302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xmlns="" id="{28CA6A94-C824-4DA1-8E5F-F8FE83EBA658}"/>
              </a:ext>
            </a:extLst>
          </p:cNvPr>
          <p:cNvGrpSpPr/>
          <p:nvPr/>
        </p:nvGrpSpPr>
        <p:grpSpPr>
          <a:xfrm>
            <a:off x="6895820" y="4617703"/>
            <a:ext cx="952304" cy="502466"/>
            <a:chOff x="5484573" y="5214090"/>
            <a:chExt cx="952304" cy="502466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xmlns="" id="{DE76FCFC-7C19-4875-925C-B63A5CC3D00C}"/>
                </a:ext>
              </a:extLst>
            </p:cNvPr>
            <p:cNvSpPr txBox="1"/>
            <p:nvPr/>
          </p:nvSpPr>
          <p:spPr>
            <a:xfrm>
              <a:off x="5484573" y="5470335"/>
              <a:ext cx="9523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Calibri" panose="020F0502020204030204"/>
                </a:rPr>
                <a:t>Oct-Des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xmlns="" id="{4DEB262A-3916-45A1-8A83-D81DA0DB6D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35421" y="5214090"/>
              <a:ext cx="250608" cy="252000"/>
              <a:chOff x="10455275" y="2498725"/>
              <a:chExt cx="285750" cy="287338"/>
            </a:xfrm>
            <a:solidFill>
              <a:sysClr val="window" lastClr="FFFFFF"/>
            </a:solidFill>
          </p:grpSpPr>
          <p:sp>
            <p:nvSpPr>
              <p:cNvPr id="219" name="Freeform 214">
                <a:extLst>
                  <a:ext uri="{FF2B5EF4-FFF2-40B4-BE49-F238E27FC236}">
                    <a16:creationId xmlns:a16="http://schemas.microsoft.com/office/drawing/2014/main" xmlns="" id="{4C7D467E-B99E-496C-9DC7-0D1E345F18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5275" y="2593975"/>
                <a:ext cx="285750" cy="192088"/>
              </a:xfrm>
              <a:custGeom>
                <a:avLst/>
                <a:gdLst>
                  <a:gd name="T0" fmla="*/ 812 w 903"/>
                  <a:gd name="T1" fmla="*/ 30 h 601"/>
                  <a:gd name="T2" fmla="*/ 512 w 903"/>
                  <a:gd name="T3" fmla="*/ 571 h 601"/>
                  <a:gd name="T4" fmla="*/ 602 w 903"/>
                  <a:gd name="T5" fmla="*/ 571 h 601"/>
                  <a:gd name="T6" fmla="*/ 301 w 903"/>
                  <a:gd name="T7" fmla="*/ 210 h 601"/>
                  <a:gd name="T8" fmla="*/ 301 w 903"/>
                  <a:gd name="T9" fmla="*/ 571 h 601"/>
                  <a:gd name="T10" fmla="*/ 181 w 903"/>
                  <a:gd name="T11" fmla="*/ 421 h 601"/>
                  <a:gd name="T12" fmla="*/ 888 w 903"/>
                  <a:gd name="T13" fmla="*/ 571 h 601"/>
                  <a:gd name="T14" fmla="*/ 842 w 903"/>
                  <a:gd name="T15" fmla="*/ 12 h 601"/>
                  <a:gd name="T16" fmla="*/ 838 w 903"/>
                  <a:gd name="T17" fmla="*/ 5 h 601"/>
                  <a:gd name="T18" fmla="*/ 830 w 903"/>
                  <a:gd name="T19" fmla="*/ 0 h 601"/>
                  <a:gd name="T20" fmla="*/ 704 w 903"/>
                  <a:gd name="T21" fmla="*/ 0 h 601"/>
                  <a:gd name="T22" fmla="*/ 696 w 903"/>
                  <a:gd name="T23" fmla="*/ 5 h 601"/>
                  <a:gd name="T24" fmla="*/ 692 w 903"/>
                  <a:gd name="T25" fmla="*/ 12 h 601"/>
                  <a:gd name="T26" fmla="*/ 632 w 903"/>
                  <a:gd name="T27" fmla="*/ 571 h 601"/>
                  <a:gd name="T28" fmla="*/ 631 w 903"/>
                  <a:gd name="T29" fmla="*/ 280 h 601"/>
                  <a:gd name="T30" fmla="*/ 626 w 903"/>
                  <a:gd name="T31" fmla="*/ 274 h 601"/>
                  <a:gd name="T32" fmla="*/ 617 w 903"/>
                  <a:gd name="T33" fmla="*/ 270 h 601"/>
                  <a:gd name="T34" fmla="*/ 491 w 903"/>
                  <a:gd name="T35" fmla="*/ 271 h 601"/>
                  <a:gd name="T36" fmla="*/ 484 w 903"/>
                  <a:gd name="T37" fmla="*/ 278 h 601"/>
                  <a:gd name="T38" fmla="*/ 482 w 903"/>
                  <a:gd name="T39" fmla="*/ 285 h 601"/>
                  <a:gd name="T40" fmla="*/ 421 w 903"/>
                  <a:gd name="T41" fmla="*/ 195 h 601"/>
                  <a:gd name="T42" fmla="*/ 419 w 903"/>
                  <a:gd name="T43" fmla="*/ 187 h 601"/>
                  <a:gd name="T44" fmla="*/ 412 w 903"/>
                  <a:gd name="T45" fmla="*/ 181 h 601"/>
                  <a:gd name="T46" fmla="*/ 286 w 903"/>
                  <a:gd name="T47" fmla="*/ 180 h 601"/>
                  <a:gd name="T48" fmla="*/ 277 w 903"/>
                  <a:gd name="T49" fmla="*/ 184 h 601"/>
                  <a:gd name="T50" fmla="*/ 272 w 903"/>
                  <a:gd name="T51" fmla="*/ 190 h 601"/>
                  <a:gd name="T52" fmla="*/ 271 w 903"/>
                  <a:gd name="T53" fmla="*/ 571 h 601"/>
                  <a:gd name="T54" fmla="*/ 211 w 903"/>
                  <a:gd name="T55" fmla="*/ 403 h 601"/>
                  <a:gd name="T56" fmla="*/ 207 w 903"/>
                  <a:gd name="T57" fmla="*/ 396 h 601"/>
                  <a:gd name="T58" fmla="*/ 199 w 903"/>
                  <a:gd name="T59" fmla="*/ 391 h 601"/>
                  <a:gd name="T60" fmla="*/ 73 w 903"/>
                  <a:gd name="T61" fmla="*/ 391 h 601"/>
                  <a:gd name="T62" fmla="*/ 65 w 903"/>
                  <a:gd name="T63" fmla="*/ 396 h 601"/>
                  <a:gd name="T64" fmla="*/ 61 w 903"/>
                  <a:gd name="T65" fmla="*/ 403 h 601"/>
                  <a:gd name="T66" fmla="*/ 16 w 903"/>
                  <a:gd name="T67" fmla="*/ 571 h 601"/>
                  <a:gd name="T68" fmla="*/ 7 w 903"/>
                  <a:gd name="T69" fmla="*/ 573 h 601"/>
                  <a:gd name="T70" fmla="*/ 2 w 903"/>
                  <a:gd name="T71" fmla="*/ 581 h 601"/>
                  <a:gd name="T72" fmla="*/ 1 w 903"/>
                  <a:gd name="T73" fmla="*/ 590 h 601"/>
                  <a:gd name="T74" fmla="*/ 5 w 903"/>
                  <a:gd name="T75" fmla="*/ 597 h 601"/>
                  <a:gd name="T76" fmla="*/ 13 w 903"/>
                  <a:gd name="T77" fmla="*/ 601 h 601"/>
                  <a:gd name="T78" fmla="*/ 196 w 903"/>
                  <a:gd name="T79" fmla="*/ 601 h 601"/>
                  <a:gd name="T80" fmla="*/ 497 w 903"/>
                  <a:gd name="T81" fmla="*/ 601 h 601"/>
                  <a:gd name="T82" fmla="*/ 827 w 903"/>
                  <a:gd name="T83" fmla="*/ 601 h 601"/>
                  <a:gd name="T84" fmla="*/ 893 w 903"/>
                  <a:gd name="T85" fmla="*/ 600 h 601"/>
                  <a:gd name="T86" fmla="*/ 900 w 903"/>
                  <a:gd name="T87" fmla="*/ 595 h 601"/>
                  <a:gd name="T88" fmla="*/ 903 w 903"/>
                  <a:gd name="T89" fmla="*/ 586 h 601"/>
                  <a:gd name="T90" fmla="*/ 900 w 903"/>
                  <a:gd name="T91" fmla="*/ 578 h 601"/>
                  <a:gd name="T92" fmla="*/ 893 w 903"/>
                  <a:gd name="T93" fmla="*/ 572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03" h="601">
                    <a:moveTo>
                      <a:pt x="722" y="571"/>
                    </a:moveTo>
                    <a:lnTo>
                      <a:pt x="722" y="30"/>
                    </a:lnTo>
                    <a:lnTo>
                      <a:pt x="812" y="30"/>
                    </a:lnTo>
                    <a:lnTo>
                      <a:pt x="812" y="571"/>
                    </a:lnTo>
                    <a:lnTo>
                      <a:pt x="722" y="571"/>
                    </a:lnTo>
                    <a:close/>
                    <a:moveTo>
                      <a:pt x="512" y="571"/>
                    </a:moveTo>
                    <a:lnTo>
                      <a:pt x="512" y="300"/>
                    </a:lnTo>
                    <a:lnTo>
                      <a:pt x="602" y="300"/>
                    </a:lnTo>
                    <a:lnTo>
                      <a:pt x="602" y="571"/>
                    </a:lnTo>
                    <a:lnTo>
                      <a:pt x="512" y="571"/>
                    </a:lnTo>
                    <a:close/>
                    <a:moveTo>
                      <a:pt x="301" y="571"/>
                    </a:moveTo>
                    <a:lnTo>
                      <a:pt x="301" y="210"/>
                    </a:lnTo>
                    <a:lnTo>
                      <a:pt x="391" y="210"/>
                    </a:lnTo>
                    <a:lnTo>
                      <a:pt x="391" y="571"/>
                    </a:lnTo>
                    <a:lnTo>
                      <a:pt x="301" y="571"/>
                    </a:lnTo>
                    <a:close/>
                    <a:moveTo>
                      <a:pt x="91" y="571"/>
                    </a:moveTo>
                    <a:lnTo>
                      <a:pt x="91" y="421"/>
                    </a:lnTo>
                    <a:lnTo>
                      <a:pt x="181" y="421"/>
                    </a:lnTo>
                    <a:lnTo>
                      <a:pt x="181" y="571"/>
                    </a:lnTo>
                    <a:lnTo>
                      <a:pt x="91" y="571"/>
                    </a:lnTo>
                    <a:close/>
                    <a:moveTo>
                      <a:pt x="888" y="571"/>
                    </a:moveTo>
                    <a:lnTo>
                      <a:pt x="842" y="571"/>
                    </a:lnTo>
                    <a:lnTo>
                      <a:pt x="842" y="15"/>
                    </a:lnTo>
                    <a:lnTo>
                      <a:pt x="842" y="12"/>
                    </a:lnTo>
                    <a:lnTo>
                      <a:pt x="841" y="9"/>
                    </a:lnTo>
                    <a:lnTo>
                      <a:pt x="840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3" y="1"/>
                    </a:lnTo>
                    <a:lnTo>
                      <a:pt x="830" y="0"/>
                    </a:lnTo>
                    <a:lnTo>
                      <a:pt x="827" y="0"/>
                    </a:lnTo>
                    <a:lnTo>
                      <a:pt x="707" y="0"/>
                    </a:lnTo>
                    <a:lnTo>
                      <a:pt x="704" y="0"/>
                    </a:lnTo>
                    <a:lnTo>
                      <a:pt x="702" y="1"/>
                    </a:lnTo>
                    <a:lnTo>
                      <a:pt x="698" y="3"/>
                    </a:lnTo>
                    <a:lnTo>
                      <a:pt x="696" y="5"/>
                    </a:lnTo>
                    <a:lnTo>
                      <a:pt x="694" y="7"/>
                    </a:lnTo>
                    <a:lnTo>
                      <a:pt x="693" y="9"/>
                    </a:lnTo>
                    <a:lnTo>
                      <a:pt x="692" y="12"/>
                    </a:lnTo>
                    <a:lnTo>
                      <a:pt x="692" y="15"/>
                    </a:lnTo>
                    <a:lnTo>
                      <a:pt x="692" y="571"/>
                    </a:lnTo>
                    <a:lnTo>
                      <a:pt x="632" y="571"/>
                    </a:lnTo>
                    <a:lnTo>
                      <a:pt x="632" y="285"/>
                    </a:lnTo>
                    <a:lnTo>
                      <a:pt x="632" y="283"/>
                    </a:lnTo>
                    <a:lnTo>
                      <a:pt x="631" y="280"/>
                    </a:lnTo>
                    <a:lnTo>
                      <a:pt x="630" y="278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2" y="271"/>
                    </a:lnTo>
                    <a:lnTo>
                      <a:pt x="620" y="271"/>
                    </a:lnTo>
                    <a:lnTo>
                      <a:pt x="617" y="270"/>
                    </a:lnTo>
                    <a:lnTo>
                      <a:pt x="497" y="270"/>
                    </a:lnTo>
                    <a:lnTo>
                      <a:pt x="494" y="271"/>
                    </a:lnTo>
                    <a:lnTo>
                      <a:pt x="491" y="271"/>
                    </a:lnTo>
                    <a:lnTo>
                      <a:pt x="488" y="274"/>
                    </a:lnTo>
                    <a:lnTo>
                      <a:pt x="486" y="275"/>
                    </a:lnTo>
                    <a:lnTo>
                      <a:pt x="484" y="278"/>
                    </a:lnTo>
                    <a:lnTo>
                      <a:pt x="483" y="280"/>
                    </a:lnTo>
                    <a:lnTo>
                      <a:pt x="482" y="283"/>
                    </a:lnTo>
                    <a:lnTo>
                      <a:pt x="482" y="285"/>
                    </a:lnTo>
                    <a:lnTo>
                      <a:pt x="482" y="571"/>
                    </a:lnTo>
                    <a:lnTo>
                      <a:pt x="421" y="571"/>
                    </a:lnTo>
                    <a:lnTo>
                      <a:pt x="421" y="195"/>
                    </a:lnTo>
                    <a:lnTo>
                      <a:pt x="421" y="192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4"/>
                    </a:lnTo>
                    <a:lnTo>
                      <a:pt x="412" y="181"/>
                    </a:lnTo>
                    <a:lnTo>
                      <a:pt x="409" y="180"/>
                    </a:lnTo>
                    <a:lnTo>
                      <a:pt x="406" y="180"/>
                    </a:lnTo>
                    <a:lnTo>
                      <a:pt x="286" y="180"/>
                    </a:lnTo>
                    <a:lnTo>
                      <a:pt x="283" y="180"/>
                    </a:lnTo>
                    <a:lnTo>
                      <a:pt x="281" y="181"/>
                    </a:lnTo>
                    <a:lnTo>
                      <a:pt x="277" y="184"/>
                    </a:lnTo>
                    <a:lnTo>
                      <a:pt x="275" y="185"/>
                    </a:lnTo>
                    <a:lnTo>
                      <a:pt x="274" y="187"/>
                    </a:lnTo>
                    <a:lnTo>
                      <a:pt x="272" y="190"/>
                    </a:lnTo>
                    <a:lnTo>
                      <a:pt x="271" y="192"/>
                    </a:lnTo>
                    <a:lnTo>
                      <a:pt x="271" y="195"/>
                    </a:lnTo>
                    <a:lnTo>
                      <a:pt x="271" y="571"/>
                    </a:lnTo>
                    <a:lnTo>
                      <a:pt x="211" y="571"/>
                    </a:lnTo>
                    <a:lnTo>
                      <a:pt x="211" y="406"/>
                    </a:lnTo>
                    <a:lnTo>
                      <a:pt x="211" y="403"/>
                    </a:lnTo>
                    <a:lnTo>
                      <a:pt x="210" y="400"/>
                    </a:lnTo>
                    <a:lnTo>
                      <a:pt x="209" y="398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2"/>
                    </a:lnTo>
                    <a:lnTo>
                      <a:pt x="199" y="391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1"/>
                    </a:lnTo>
                    <a:lnTo>
                      <a:pt x="70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8"/>
                    </a:lnTo>
                    <a:lnTo>
                      <a:pt x="62" y="400"/>
                    </a:lnTo>
                    <a:lnTo>
                      <a:pt x="61" y="403"/>
                    </a:lnTo>
                    <a:lnTo>
                      <a:pt x="61" y="406"/>
                    </a:lnTo>
                    <a:lnTo>
                      <a:pt x="61" y="571"/>
                    </a:lnTo>
                    <a:lnTo>
                      <a:pt x="16" y="571"/>
                    </a:lnTo>
                    <a:lnTo>
                      <a:pt x="13" y="571"/>
                    </a:lnTo>
                    <a:lnTo>
                      <a:pt x="10" y="572"/>
                    </a:lnTo>
                    <a:lnTo>
                      <a:pt x="7" y="573"/>
                    </a:lnTo>
                    <a:lnTo>
                      <a:pt x="5" y="576"/>
                    </a:lnTo>
                    <a:lnTo>
                      <a:pt x="3" y="578"/>
                    </a:lnTo>
                    <a:lnTo>
                      <a:pt x="2" y="581"/>
                    </a:lnTo>
                    <a:lnTo>
                      <a:pt x="1" y="583"/>
                    </a:lnTo>
                    <a:lnTo>
                      <a:pt x="0" y="586"/>
                    </a:lnTo>
                    <a:lnTo>
                      <a:pt x="1" y="590"/>
                    </a:lnTo>
                    <a:lnTo>
                      <a:pt x="2" y="593"/>
                    </a:lnTo>
                    <a:lnTo>
                      <a:pt x="3" y="595"/>
                    </a:lnTo>
                    <a:lnTo>
                      <a:pt x="5" y="597"/>
                    </a:lnTo>
                    <a:lnTo>
                      <a:pt x="7" y="599"/>
                    </a:lnTo>
                    <a:lnTo>
                      <a:pt x="10" y="600"/>
                    </a:lnTo>
                    <a:lnTo>
                      <a:pt x="13" y="601"/>
                    </a:lnTo>
                    <a:lnTo>
                      <a:pt x="16" y="601"/>
                    </a:lnTo>
                    <a:lnTo>
                      <a:pt x="76" y="601"/>
                    </a:lnTo>
                    <a:lnTo>
                      <a:pt x="196" y="601"/>
                    </a:lnTo>
                    <a:lnTo>
                      <a:pt x="286" y="601"/>
                    </a:lnTo>
                    <a:lnTo>
                      <a:pt x="406" y="601"/>
                    </a:lnTo>
                    <a:lnTo>
                      <a:pt x="497" y="601"/>
                    </a:lnTo>
                    <a:lnTo>
                      <a:pt x="617" y="601"/>
                    </a:lnTo>
                    <a:lnTo>
                      <a:pt x="707" y="601"/>
                    </a:lnTo>
                    <a:lnTo>
                      <a:pt x="827" y="601"/>
                    </a:lnTo>
                    <a:lnTo>
                      <a:pt x="888" y="601"/>
                    </a:lnTo>
                    <a:lnTo>
                      <a:pt x="890" y="601"/>
                    </a:lnTo>
                    <a:lnTo>
                      <a:pt x="893" y="600"/>
                    </a:lnTo>
                    <a:lnTo>
                      <a:pt x="896" y="599"/>
                    </a:lnTo>
                    <a:lnTo>
                      <a:pt x="898" y="597"/>
                    </a:lnTo>
                    <a:lnTo>
                      <a:pt x="900" y="595"/>
                    </a:lnTo>
                    <a:lnTo>
                      <a:pt x="901" y="593"/>
                    </a:lnTo>
                    <a:lnTo>
                      <a:pt x="902" y="590"/>
                    </a:lnTo>
                    <a:lnTo>
                      <a:pt x="903" y="586"/>
                    </a:lnTo>
                    <a:lnTo>
                      <a:pt x="902" y="583"/>
                    </a:lnTo>
                    <a:lnTo>
                      <a:pt x="901" y="581"/>
                    </a:lnTo>
                    <a:lnTo>
                      <a:pt x="900" y="578"/>
                    </a:lnTo>
                    <a:lnTo>
                      <a:pt x="898" y="576"/>
                    </a:lnTo>
                    <a:lnTo>
                      <a:pt x="896" y="573"/>
                    </a:lnTo>
                    <a:lnTo>
                      <a:pt x="893" y="572"/>
                    </a:lnTo>
                    <a:lnTo>
                      <a:pt x="890" y="571"/>
                    </a:lnTo>
                    <a:lnTo>
                      <a:pt x="888" y="5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20" name="Freeform 215">
                <a:extLst>
                  <a:ext uri="{FF2B5EF4-FFF2-40B4-BE49-F238E27FC236}">
                    <a16:creationId xmlns:a16="http://schemas.microsoft.com/office/drawing/2014/main" xmlns="" id="{A9B423B9-C98E-4711-9CE8-F46CE9A66D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4325" y="2498725"/>
                <a:ext cx="252413" cy="157163"/>
              </a:xfrm>
              <a:custGeom>
                <a:avLst/>
                <a:gdLst>
                  <a:gd name="T0" fmla="*/ 83 w 796"/>
                  <a:gd name="T1" fmla="*/ 417 h 496"/>
                  <a:gd name="T2" fmla="*/ 89 w 796"/>
                  <a:gd name="T3" fmla="*/ 431 h 496"/>
                  <a:gd name="T4" fmla="*/ 76 w 796"/>
                  <a:gd name="T5" fmla="*/ 461 h 496"/>
                  <a:gd name="T6" fmla="*/ 43 w 796"/>
                  <a:gd name="T7" fmla="*/ 461 h 496"/>
                  <a:gd name="T8" fmla="*/ 30 w 796"/>
                  <a:gd name="T9" fmla="*/ 430 h 496"/>
                  <a:gd name="T10" fmla="*/ 54 w 796"/>
                  <a:gd name="T11" fmla="*/ 407 h 496"/>
                  <a:gd name="T12" fmla="*/ 302 w 796"/>
                  <a:gd name="T13" fmla="*/ 216 h 496"/>
                  <a:gd name="T14" fmla="*/ 315 w 796"/>
                  <a:gd name="T15" fmla="*/ 247 h 496"/>
                  <a:gd name="T16" fmla="*/ 291 w 796"/>
                  <a:gd name="T17" fmla="*/ 270 h 496"/>
                  <a:gd name="T18" fmla="*/ 260 w 796"/>
                  <a:gd name="T19" fmla="*/ 257 h 496"/>
                  <a:gd name="T20" fmla="*/ 260 w 796"/>
                  <a:gd name="T21" fmla="*/ 224 h 496"/>
                  <a:gd name="T22" fmla="*/ 511 w 796"/>
                  <a:gd name="T23" fmla="*/ 301 h 496"/>
                  <a:gd name="T24" fmla="*/ 530 w 796"/>
                  <a:gd name="T25" fmla="*/ 308 h 496"/>
                  <a:gd name="T26" fmla="*/ 541 w 796"/>
                  <a:gd name="T27" fmla="*/ 331 h 496"/>
                  <a:gd name="T28" fmla="*/ 523 w 796"/>
                  <a:gd name="T29" fmla="*/ 359 h 496"/>
                  <a:gd name="T30" fmla="*/ 490 w 796"/>
                  <a:gd name="T31" fmla="*/ 353 h 496"/>
                  <a:gd name="T32" fmla="*/ 483 w 796"/>
                  <a:gd name="T33" fmla="*/ 320 h 496"/>
                  <a:gd name="T34" fmla="*/ 511 w 796"/>
                  <a:gd name="T35" fmla="*/ 301 h 496"/>
                  <a:gd name="T36" fmla="*/ 757 w 796"/>
                  <a:gd name="T37" fmla="*/ 39 h 496"/>
                  <a:gd name="T38" fmla="*/ 764 w 796"/>
                  <a:gd name="T39" fmla="*/ 72 h 496"/>
                  <a:gd name="T40" fmla="*/ 736 w 796"/>
                  <a:gd name="T41" fmla="*/ 90 h 496"/>
                  <a:gd name="T42" fmla="*/ 708 w 796"/>
                  <a:gd name="T43" fmla="*/ 72 h 496"/>
                  <a:gd name="T44" fmla="*/ 716 w 796"/>
                  <a:gd name="T45" fmla="*/ 39 h 496"/>
                  <a:gd name="T46" fmla="*/ 60 w 796"/>
                  <a:gd name="T47" fmla="*/ 496 h 496"/>
                  <a:gd name="T48" fmla="*/ 93 w 796"/>
                  <a:gd name="T49" fmla="*/ 487 h 496"/>
                  <a:gd name="T50" fmla="*/ 115 w 796"/>
                  <a:gd name="T51" fmla="*/ 460 h 496"/>
                  <a:gd name="T52" fmla="*/ 118 w 796"/>
                  <a:gd name="T53" fmla="*/ 422 h 496"/>
                  <a:gd name="T54" fmla="*/ 276 w 796"/>
                  <a:gd name="T55" fmla="*/ 300 h 496"/>
                  <a:gd name="T56" fmla="*/ 318 w 796"/>
                  <a:gd name="T57" fmla="*/ 291 h 496"/>
                  <a:gd name="T58" fmla="*/ 451 w 796"/>
                  <a:gd name="T59" fmla="*/ 331 h 496"/>
                  <a:gd name="T60" fmla="*/ 461 w 796"/>
                  <a:gd name="T61" fmla="*/ 365 h 496"/>
                  <a:gd name="T62" fmla="*/ 487 w 796"/>
                  <a:gd name="T63" fmla="*/ 387 h 496"/>
                  <a:gd name="T64" fmla="*/ 523 w 796"/>
                  <a:gd name="T65" fmla="*/ 390 h 496"/>
                  <a:gd name="T66" fmla="*/ 554 w 796"/>
                  <a:gd name="T67" fmla="*/ 373 h 496"/>
                  <a:gd name="T68" fmla="*/ 570 w 796"/>
                  <a:gd name="T69" fmla="*/ 343 h 496"/>
                  <a:gd name="T70" fmla="*/ 559 w 796"/>
                  <a:gd name="T71" fmla="*/ 296 h 496"/>
                  <a:gd name="T72" fmla="*/ 742 w 796"/>
                  <a:gd name="T73" fmla="*/ 120 h 496"/>
                  <a:gd name="T74" fmla="*/ 775 w 796"/>
                  <a:gd name="T75" fmla="*/ 106 h 496"/>
                  <a:gd name="T76" fmla="*/ 794 w 796"/>
                  <a:gd name="T77" fmla="*/ 79 h 496"/>
                  <a:gd name="T78" fmla="*/ 794 w 796"/>
                  <a:gd name="T79" fmla="*/ 43 h 496"/>
                  <a:gd name="T80" fmla="*/ 775 w 796"/>
                  <a:gd name="T81" fmla="*/ 14 h 496"/>
                  <a:gd name="T82" fmla="*/ 742 w 796"/>
                  <a:gd name="T83" fmla="*/ 0 h 496"/>
                  <a:gd name="T84" fmla="*/ 708 w 796"/>
                  <a:gd name="T85" fmla="*/ 8 h 496"/>
                  <a:gd name="T86" fmla="*/ 683 w 796"/>
                  <a:gd name="T87" fmla="*/ 31 h 496"/>
                  <a:gd name="T88" fmla="*/ 677 w 796"/>
                  <a:gd name="T89" fmla="*/ 70 h 496"/>
                  <a:gd name="T90" fmla="*/ 524 w 796"/>
                  <a:gd name="T91" fmla="*/ 272 h 496"/>
                  <a:gd name="T92" fmla="*/ 483 w 796"/>
                  <a:gd name="T93" fmla="*/ 278 h 496"/>
                  <a:gd name="T94" fmla="*/ 345 w 796"/>
                  <a:gd name="T95" fmla="*/ 245 h 496"/>
                  <a:gd name="T96" fmla="*/ 339 w 796"/>
                  <a:gd name="T97" fmla="*/ 212 h 496"/>
                  <a:gd name="T98" fmla="*/ 314 w 796"/>
                  <a:gd name="T99" fmla="*/ 188 h 496"/>
                  <a:gd name="T100" fmla="*/ 280 w 796"/>
                  <a:gd name="T101" fmla="*/ 181 h 496"/>
                  <a:gd name="T102" fmla="*/ 247 w 796"/>
                  <a:gd name="T103" fmla="*/ 194 h 496"/>
                  <a:gd name="T104" fmla="*/ 228 w 796"/>
                  <a:gd name="T105" fmla="*/ 223 h 496"/>
                  <a:gd name="T106" fmla="*/ 229 w 796"/>
                  <a:gd name="T107" fmla="*/ 262 h 496"/>
                  <a:gd name="T108" fmla="*/ 60 w 796"/>
                  <a:gd name="T109" fmla="*/ 376 h 496"/>
                  <a:gd name="T110" fmla="*/ 26 w 796"/>
                  <a:gd name="T111" fmla="*/ 387 h 496"/>
                  <a:gd name="T112" fmla="*/ 4 w 796"/>
                  <a:gd name="T113" fmla="*/ 413 h 496"/>
                  <a:gd name="T114" fmla="*/ 1 w 796"/>
                  <a:gd name="T115" fmla="*/ 448 h 496"/>
                  <a:gd name="T116" fmla="*/ 17 w 796"/>
                  <a:gd name="T117" fmla="*/ 479 h 496"/>
                  <a:gd name="T118" fmla="*/ 47 w 796"/>
                  <a:gd name="T119" fmla="*/ 49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6" h="496">
                    <a:moveTo>
                      <a:pt x="60" y="406"/>
                    </a:moveTo>
                    <a:lnTo>
                      <a:pt x="66" y="407"/>
                    </a:lnTo>
                    <a:lnTo>
                      <a:pt x="73" y="410"/>
                    </a:lnTo>
                    <a:lnTo>
                      <a:pt x="78" y="413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6" y="421"/>
                    </a:lnTo>
                    <a:lnTo>
                      <a:pt x="88" y="426"/>
                    </a:lnTo>
                    <a:lnTo>
                      <a:pt x="89" y="431"/>
                    </a:lnTo>
                    <a:lnTo>
                      <a:pt x="90" y="436"/>
                    </a:lnTo>
                    <a:lnTo>
                      <a:pt x="89" y="443"/>
                    </a:lnTo>
                    <a:lnTo>
                      <a:pt x="88" y="448"/>
                    </a:lnTo>
                    <a:lnTo>
                      <a:pt x="85" y="453"/>
                    </a:lnTo>
                    <a:lnTo>
                      <a:pt x="81" y="458"/>
                    </a:lnTo>
                    <a:lnTo>
                      <a:pt x="76" y="461"/>
                    </a:lnTo>
                    <a:lnTo>
                      <a:pt x="72" y="464"/>
                    </a:lnTo>
                    <a:lnTo>
                      <a:pt x="65" y="466"/>
                    </a:lnTo>
                    <a:lnTo>
                      <a:pt x="60" y="466"/>
                    </a:lnTo>
                    <a:lnTo>
                      <a:pt x="54" y="466"/>
                    </a:lnTo>
                    <a:lnTo>
                      <a:pt x="48" y="464"/>
                    </a:lnTo>
                    <a:lnTo>
                      <a:pt x="43" y="461"/>
                    </a:lnTo>
                    <a:lnTo>
                      <a:pt x="39" y="458"/>
                    </a:lnTo>
                    <a:lnTo>
                      <a:pt x="34" y="453"/>
                    </a:lnTo>
                    <a:lnTo>
                      <a:pt x="32" y="448"/>
                    </a:lnTo>
                    <a:lnTo>
                      <a:pt x="30" y="443"/>
                    </a:lnTo>
                    <a:lnTo>
                      <a:pt x="30" y="436"/>
                    </a:lnTo>
                    <a:lnTo>
                      <a:pt x="30" y="430"/>
                    </a:lnTo>
                    <a:lnTo>
                      <a:pt x="32" y="425"/>
                    </a:lnTo>
                    <a:lnTo>
                      <a:pt x="34" y="419"/>
                    </a:lnTo>
                    <a:lnTo>
                      <a:pt x="39" y="415"/>
                    </a:lnTo>
                    <a:lnTo>
                      <a:pt x="43" y="412"/>
                    </a:lnTo>
                    <a:lnTo>
                      <a:pt x="48" y="409"/>
                    </a:lnTo>
                    <a:lnTo>
                      <a:pt x="54" y="407"/>
                    </a:lnTo>
                    <a:lnTo>
                      <a:pt x="60" y="406"/>
                    </a:lnTo>
                    <a:lnTo>
                      <a:pt x="60" y="406"/>
                    </a:lnTo>
                    <a:close/>
                    <a:moveTo>
                      <a:pt x="285" y="211"/>
                    </a:moveTo>
                    <a:lnTo>
                      <a:pt x="291" y="211"/>
                    </a:lnTo>
                    <a:lnTo>
                      <a:pt x="297" y="214"/>
                    </a:lnTo>
                    <a:lnTo>
                      <a:pt x="302" y="216"/>
                    </a:lnTo>
                    <a:lnTo>
                      <a:pt x="306" y="220"/>
                    </a:lnTo>
                    <a:lnTo>
                      <a:pt x="311" y="224"/>
                    </a:lnTo>
                    <a:lnTo>
                      <a:pt x="313" y="230"/>
                    </a:lnTo>
                    <a:lnTo>
                      <a:pt x="315" y="235"/>
                    </a:lnTo>
                    <a:lnTo>
                      <a:pt x="315" y="241"/>
                    </a:lnTo>
                    <a:lnTo>
                      <a:pt x="315" y="247"/>
                    </a:lnTo>
                    <a:lnTo>
                      <a:pt x="313" y="253"/>
                    </a:lnTo>
                    <a:lnTo>
                      <a:pt x="311" y="257"/>
                    </a:lnTo>
                    <a:lnTo>
                      <a:pt x="306" y="262"/>
                    </a:lnTo>
                    <a:lnTo>
                      <a:pt x="302" y="266"/>
                    </a:lnTo>
                    <a:lnTo>
                      <a:pt x="297" y="268"/>
                    </a:lnTo>
                    <a:lnTo>
                      <a:pt x="291" y="270"/>
                    </a:lnTo>
                    <a:lnTo>
                      <a:pt x="285" y="271"/>
                    </a:lnTo>
                    <a:lnTo>
                      <a:pt x="280" y="270"/>
                    </a:lnTo>
                    <a:lnTo>
                      <a:pt x="273" y="268"/>
                    </a:lnTo>
                    <a:lnTo>
                      <a:pt x="269" y="266"/>
                    </a:lnTo>
                    <a:lnTo>
                      <a:pt x="264" y="262"/>
                    </a:lnTo>
                    <a:lnTo>
                      <a:pt x="260" y="257"/>
                    </a:lnTo>
                    <a:lnTo>
                      <a:pt x="257" y="253"/>
                    </a:lnTo>
                    <a:lnTo>
                      <a:pt x="256" y="247"/>
                    </a:lnTo>
                    <a:lnTo>
                      <a:pt x="255" y="241"/>
                    </a:lnTo>
                    <a:lnTo>
                      <a:pt x="256" y="235"/>
                    </a:lnTo>
                    <a:lnTo>
                      <a:pt x="257" y="230"/>
                    </a:lnTo>
                    <a:lnTo>
                      <a:pt x="260" y="224"/>
                    </a:lnTo>
                    <a:lnTo>
                      <a:pt x="264" y="220"/>
                    </a:lnTo>
                    <a:lnTo>
                      <a:pt x="269" y="216"/>
                    </a:lnTo>
                    <a:lnTo>
                      <a:pt x="273" y="214"/>
                    </a:lnTo>
                    <a:lnTo>
                      <a:pt x="280" y="211"/>
                    </a:lnTo>
                    <a:lnTo>
                      <a:pt x="285" y="211"/>
                    </a:lnTo>
                    <a:close/>
                    <a:moveTo>
                      <a:pt x="511" y="301"/>
                    </a:moveTo>
                    <a:lnTo>
                      <a:pt x="516" y="301"/>
                    </a:lnTo>
                    <a:lnTo>
                      <a:pt x="521" y="302"/>
                    </a:lnTo>
                    <a:lnTo>
                      <a:pt x="526" y="306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5" y="313"/>
                    </a:lnTo>
                    <a:lnTo>
                      <a:pt x="538" y="319"/>
                    </a:lnTo>
                    <a:lnTo>
                      <a:pt x="540" y="325"/>
                    </a:lnTo>
                    <a:lnTo>
                      <a:pt x="541" y="331"/>
                    </a:lnTo>
                    <a:lnTo>
                      <a:pt x="540" y="337"/>
                    </a:lnTo>
                    <a:lnTo>
                      <a:pt x="539" y="343"/>
                    </a:lnTo>
                    <a:lnTo>
                      <a:pt x="536" y="347"/>
                    </a:lnTo>
                    <a:lnTo>
                      <a:pt x="532" y="353"/>
                    </a:lnTo>
                    <a:lnTo>
                      <a:pt x="527" y="356"/>
                    </a:lnTo>
                    <a:lnTo>
                      <a:pt x="523" y="359"/>
                    </a:lnTo>
                    <a:lnTo>
                      <a:pt x="516" y="360"/>
                    </a:lnTo>
                    <a:lnTo>
                      <a:pt x="511" y="361"/>
                    </a:lnTo>
                    <a:lnTo>
                      <a:pt x="505" y="360"/>
                    </a:lnTo>
                    <a:lnTo>
                      <a:pt x="499" y="359"/>
                    </a:lnTo>
                    <a:lnTo>
                      <a:pt x="494" y="356"/>
                    </a:lnTo>
                    <a:lnTo>
                      <a:pt x="490" y="353"/>
                    </a:lnTo>
                    <a:lnTo>
                      <a:pt x="486" y="349"/>
                    </a:lnTo>
                    <a:lnTo>
                      <a:pt x="483" y="343"/>
                    </a:lnTo>
                    <a:lnTo>
                      <a:pt x="481" y="337"/>
                    </a:lnTo>
                    <a:lnTo>
                      <a:pt x="481" y="331"/>
                    </a:lnTo>
                    <a:lnTo>
                      <a:pt x="481" y="325"/>
                    </a:lnTo>
                    <a:lnTo>
                      <a:pt x="483" y="320"/>
                    </a:lnTo>
                    <a:lnTo>
                      <a:pt x="486" y="314"/>
                    </a:lnTo>
                    <a:lnTo>
                      <a:pt x="490" y="310"/>
                    </a:lnTo>
                    <a:lnTo>
                      <a:pt x="494" y="307"/>
                    </a:lnTo>
                    <a:lnTo>
                      <a:pt x="499" y="304"/>
                    </a:lnTo>
                    <a:lnTo>
                      <a:pt x="505" y="301"/>
                    </a:lnTo>
                    <a:lnTo>
                      <a:pt x="511" y="301"/>
                    </a:lnTo>
                    <a:lnTo>
                      <a:pt x="511" y="301"/>
                    </a:lnTo>
                    <a:close/>
                    <a:moveTo>
                      <a:pt x="736" y="30"/>
                    </a:moveTo>
                    <a:lnTo>
                      <a:pt x="742" y="31"/>
                    </a:lnTo>
                    <a:lnTo>
                      <a:pt x="748" y="33"/>
                    </a:lnTo>
                    <a:lnTo>
                      <a:pt x="753" y="36"/>
                    </a:lnTo>
                    <a:lnTo>
                      <a:pt x="757" y="39"/>
                    </a:lnTo>
                    <a:lnTo>
                      <a:pt x="762" y="43"/>
                    </a:lnTo>
                    <a:lnTo>
                      <a:pt x="764" y="49"/>
                    </a:lnTo>
                    <a:lnTo>
                      <a:pt x="766" y="55"/>
                    </a:lnTo>
                    <a:lnTo>
                      <a:pt x="766" y="60"/>
                    </a:lnTo>
                    <a:lnTo>
                      <a:pt x="766" y="67"/>
                    </a:lnTo>
                    <a:lnTo>
                      <a:pt x="764" y="72"/>
                    </a:lnTo>
                    <a:lnTo>
                      <a:pt x="762" y="78"/>
                    </a:lnTo>
                    <a:lnTo>
                      <a:pt x="757" y="82"/>
                    </a:lnTo>
                    <a:lnTo>
                      <a:pt x="753" y="85"/>
                    </a:lnTo>
                    <a:lnTo>
                      <a:pt x="748" y="88"/>
                    </a:lnTo>
                    <a:lnTo>
                      <a:pt x="742" y="90"/>
                    </a:lnTo>
                    <a:lnTo>
                      <a:pt x="736" y="90"/>
                    </a:lnTo>
                    <a:lnTo>
                      <a:pt x="731" y="90"/>
                    </a:lnTo>
                    <a:lnTo>
                      <a:pt x="724" y="88"/>
                    </a:lnTo>
                    <a:lnTo>
                      <a:pt x="720" y="85"/>
                    </a:lnTo>
                    <a:lnTo>
                      <a:pt x="716" y="82"/>
                    </a:lnTo>
                    <a:lnTo>
                      <a:pt x="711" y="78"/>
                    </a:lnTo>
                    <a:lnTo>
                      <a:pt x="708" y="72"/>
                    </a:lnTo>
                    <a:lnTo>
                      <a:pt x="707" y="67"/>
                    </a:lnTo>
                    <a:lnTo>
                      <a:pt x="706" y="60"/>
                    </a:lnTo>
                    <a:lnTo>
                      <a:pt x="707" y="55"/>
                    </a:lnTo>
                    <a:lnTo>
                      <a:pt x="708" y="49"/>
                    </a:lnTo>
                    <a:lnTo>
                      <a:pt x="711" y="43"/>
                    </a:lnTo>
                    <a:lnTo>
                      <a:pt x="716" y="39"/>
                    </a:lnTo>
                    <a:lnTo>
                      <a:pt x="720" y="36"/>
                    </a:lnTo>
                    <a:lnTo>
                      <a:pt x="724" y="33"/>
                    </a:lnTo>
                    <a:lnTo>
                      <a:pt x="731" y="31"/>
                    </a:lnTo>
                    <a:lnTo>
                      <a:pt x="736" y="30"/>
                    </a:lnTo>
                    <a:lnTo>
                      <a:pt x="736" y="30"/>
                    </a:lnTo>
                    <a:close/>
                    <a:moveTo>
                      <a:pt x="60" y="496"/>
                    </a:moveTo>
                    <a:lnTo>
                      <a:pt x="66" y="496"/>
                    </a:lnTo>
                    <a:lnTo>
                      <a:pt x="72" y="495"/>
                    </a:lnTo>
                    <a:lnTo>
                      <a:pt x="77" y="494"/>
                    </a:lnTo>
                    <a:lnTo>
                      <a:pt x="84" y="492"/>
                    </a:lnTo>
                    <a:lnTo>
                      <a:pt x="89" y="489"/>
                    </a:lnTo>
                    <a:lnTo>
                      <a:pt x="93" y="487"/>
                    </a:lnTo>
                    <a:lnTo>
                      <a:pt x="98" y="482"/>
                    </a:lnTo>
                    <a:lnTo>
                      <a:pt x="102" y="479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3" y="465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8"/>
                    </a:lnTo>
                    <a:lnTo>
                      <a:pt x="120" y="443"/>
                    </a:lnTo>
                    <a:lnTo>
                      <a:pt x="120" y="436"/>
                    </a:lnTo>
                    <a:lnTo>
                      <a:pt x="119" y="429"/>
                    </a:lnTo>
                    <a:lnTo>
                      <a:pt x="118" y="422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1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6" y="300"/>
                    </a:lnTo>
                    <a:lnTo>
                      <a:pt x="285" y="301"/>
                    </a:lnTo>
                    <a:lnTo>
                      <a:pt x="292" y="300"/>
                    </a:lnTo>
                    <a:lnTo>
                      <a:pt x="300" y="299"/>
                    </a:lnTo>
                    <a:lnTo>
                      <a:pt x="306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6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1"/>
                    </a:lnTo>
                    <a:lnTo>
                      <a:pt x="451" y="338"/>
                    </a:lnTo>
                    <a:lnTo>
                      <a:pt x="452" y="343"/>
                    </a:lnTo>
                    <a:lnTo>
                      <a:pt x="453" y="350"/>
                    </a:lnTo>
                    <a:lnTo>
                      <a:pt x="455" y="355"/>
                    </a:lnTo>
                    <a:lnTo>
                      <a:pt x="457" y="360"/>
                    </a:lnTo>
                    <a:lnTo>
                      <a:pt x="461" y="365"/>
                    </a:lnTo>
                    <a:lnTo>
                      <a:pt x="464" y="370"/>
                    </a:lnTo>
                    <a:lnTo>
                      <a:pt x="468" y="374"/>
                    </a:lnTo>
                    <a:lnTo>
                      <a:pt x="472" y="377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7" y="387"/>
                    </a:lnTo>
                    <a:lnTo>
                      <a:pt x="493" y="388"/>
                    </a:lnTo>
                    <a:lnTo>
                      <a:pt x="498" y="390"/>
                    </a:lnTo>
                    <a:lnTo>
                      <a:pt x="505" y="391"/>
                    </a:lnTo>
                    <a:lnTo>
                      <a:pt x="511" y="391"/>
                    </a:lnTo>
                    <a:lnTo>
                      <a:pt x="517" y="391"/>
                    </a:lnTo>
                    <a:lnTo>
                      <a:pt x="523" y="390"/>
                    </a:lnTo>
                    <a:lnTo>
                      <a:pt x="529" y="388"/>
                    </a:lnTo>
                    <a:lnTo>
                      <a:pt x="535" y="387"/>
                    </a:lnTo>
                    <a:lnTo>
                      <a:pt x="540" y="384"/>
                    </a:lnTo>
                    <a:lnTo>
                      <a:pt x="544" y="381"/>
                    </a:lnTo>
                    <a:lnTo>
                      <a:pt x="550" y="377"/>
                    </a:lnTo>
                    <a:lnTo>
                      <a:pt x="554" y="373"/>
                    </a:lnTo>
                    <a:lnTo>
                      <a:pt x="557" y="370"/>
                    </a:lnTo>
                    <a:lnTo>
                      <a:pt x="560" y="365"/>
                    </a:lnTo>
                    <a:lnTo>
                      <a:pt x="564" y="360"/>
                    </a:lnTo>
                    <a:lnTo>
                      <a:pt x="567" y="355"/>
                    </a:lnTo>
                    <a:lnTo>
                      <a:pt x="568" y="350"/>
                    </a:lnTo>
                    <a:lnTo>
                      <a:pt x="570" y="343"/>
                    </a:lnTo>
                    <a:lnTo>
                      <a:pt x="571" y="338"/>
                    </a:lnTo>
                    <a:lnTo>
                      <a:pt x="571" y="331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59" y="296"/>
                    </a:lnTo>
                    <a:lnTo>
                      <a:pt x="710" y="115"/>
                    </a:lnTo>
                    <a:lnTo>
                      <a:pt x="717" y="117"/>
                    </a:lnTo>
                    <a:lnTo>
                      <a:pt x="723" y="119"/>
                    </a:lnTo>
                    <a:lnTo>
                      <a:pt x="730" y="120"/>
                    </a:lnTo>
                    <a:lnTo>
                      <a:pt x="736" y="120"/>
                    </a:lnTo>
                    <a:lnTo>
                      <a:pt x="742" y="120"/>
                    </a:lnTo>
                    <a:lnTo>
                      <a:pt x="749" y="119"/>
                    </a:lnTo>
                    <a:lnTo>
                      <a:pt x="754" y="118"/>
                    </a:lnTo>
                    <a:lnTo>
                      <a:pt x="760" y="116"/>
                    </a:lnTo>
                    <a:lnTo>
                      <a:pt x="765" y="114"/>
                    </a:lnTo>
                    <a:lnTo>
                      <a:pt x="770" y="111"/>
                    </a:lnTo>
                    <a:lnTo>
                      <a:pt x="775" y="106"/>
                    </a:lnTo>
                    <a:lnTo>
                      <a:pt x="779" y="103"/>
                    </a:lnTo>
                    <a:lnTo>
                      <a:pt x="783" y="99"/>
                    </a:lnTo>
                    <a:lnTo>
                      <a:pt x="786" y="95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4" y="79"/>
                    </a:lnTo>
                    <a:lnTo>
                      <a:pt x="795" y="73"/>
                    </a:lnTo>
                    <a:lnTo>
                      <a:pt x="796" y="67"/>
                    </a:lnTo>
                    <a:lnTo>
                      <a:pt x="796" y="60"/>
                    </a:lnTo>
                    <a:lnTo>
                      <a:pt x="796" y="54"/>
                    </a:lnTo>
                    <a:lnTo>
                      <a:pt x="795" y="49"/>
                    </a:lnTo>
                    <a:lnTo>
                      <a:pt x="794" y="43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6" y="27"/>
                    </a:lnTo>
                    <a:lnTo>
                      <a:pt x="783" y="23"/>
                    </a:lnTo>
                    <a:lnTo>
                      <a:pt x="779" y="19"/>
                    </a:lnTo>
                    <a:lnTo>
                      <a:pt x="775" y="14"/>
                    </a:lnTo>
                    <a:lnTo>
                      <a:pt x="770" y="11"/>
                    </a:lnTo>
                    <a:lnTo>
                      <a:pt x="765" y="8"/>
                    </a:lnTo>
                    <a:lnTo>
                      <a:pt x="760" y="5"/>
                    </a:lnTo>
                    <a:lnTo>
                      <a:pt x="754" y="4"/>
                    </a:lnTo>
                    <a:lnTo>
                      <a:pt x="749" y="1"/>
                    </a:lnTo>
                    <a:lnTo>
                      <a:pt x="742" y="0"/>
                    </a:lnTo>
                    <a:lnTo>
                      <a:pt x="736" y="0"/>
                    </a:lnTo>
                    <a:lnTo>
                      <a:pt x="731" y="0"/>
                    </a:lnTo>
                    <a:lnTo>
                      <a:pt x="724" y="1"/>
                    </a:lnTo>
                    <a:lnTo>
                      <a:pt x="719" y="4"/>
                    </a:lnTo>
                    <a:lnTo>
                      <a:pt x="712" y="5"/>
                    </a:lnTo>
                    <a:lnTo>
                      <a:pt x="708" y="8"/>
                    </a:lnTo>
                    <a:lnTo>
                      <a:pt x="703" y="11"/>
                    </a:lnTo>
                    <a:lnTo>
                      <a:pt x="698" y="14"/>
                    </a:lnTo>
                    <a:lnTo>
                      <a:pt x="694" y="19"/>
                    </a:lnTo>
                    <a:lnTo>
                      <a:pt x="690" y="22"/>
                    </a:lnTo>
                    <a:lnTo>
                      <a:pt x="687" y="27"/>
                    </a:lnTo>
                    <a:lnTo>
                      <a:pt x="683" y="31"/>
                    </a:lnTo>
                    <a:lnTo>
                      <a:pt x="681" y="37"/>
                    </a:lnTo>
                    <a:lnTo>
                      <a:pt x="679" y="43"/>
                    </a:lnTo>
                    <a:lnTo>
                      <a:pt x="677" y="49"/>
                    </a:lnTo>
                    <a:lnTo>
                      <a:pt x="676" y="54"/>
                    </a:lnTo>
                    <a:lnTo>
                      <a:pt x="676" y="60"/>
                    </a:lnTo>
                    <a:lnTo>
                      <a:pt x="677" y="70"/>
                    </a:lnTo>
                    <a:lnTo>
                      <a:pt x="679" y="80"/>
                    </a:lnTo>
                    <a:lnTo>
                      <a:pt x="682" y="88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0" y="275"/>
                    </a:lnTo>
                    <a:lnTo>
                      <a:pt x="524" y="272"/>
                    </a:lnTo>
                    <a:lnTo>
                      <a:pt x="517" y="271"/>
                    </a:lnTo>
                    <a:lnTo>
                      <a:pt x="511" y="271"/>
                    </a:lnTo>
                    <a:lnTo>
                      <a:pt x="504" y="271"/>
                    </a:lnTo>
                    <a:lnTo>
                      <a:pt x="496" y="272"/>
                    </a:lnTo>
                    <a:lnTo>
                      <a:pt x="490" y="275"/>
                    </a:lnTo>
                    <a:lnTo>
                      <a:pt x="483" y="278"/>
                    </a:lnTo>
                    <a:lnTo>
                      <a:pt x="478" y="281"/>
                    </a:lnTo>
                    <a:lnTo>
                      <a:pt x="472" y="285"/>
                    </a:lnTo>
                    <a:lnTo>
                      <a:pt x="467" y="291"/>
                    </a:lnTo>
                    <a:lnTo>
                      <a:pt x="463" y="296"/>
                    </a:lnTo>
                    <a:lnTo>
                      <a:pt x="345" y="249"/>
                    </a:lnTo>
                    <a:lnTo>
                      <a:pt x="345" y="245"/>
                    </a:lnTo>
                    <a:lnTo>
                      <a:pt x="345" y="241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2"/>
                    </a:lnTo>
                    <a:lnTo>
                      <a:pt x="335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2"/>
                    </a:lnTo>
                    <a:lnTo>
                      <a:pt x="291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2"/>
                    </a:lnTo>
                    <a:lnTo>
                      <a:pt x="268" y="184"/>
                    </a:lnTo>
                    <a:lnTo>
                      <a:pt x="261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7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2" y="212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1"/>
                    </a:lnTo>
                    <a:lnTo>
                      <a:pt x="226" y="248"/>
                    </a:lnTo>
                    <a:lnTo>
                      <a:pt x="227" y="255"/>
                    </a:lnTo>
                    <a:lnTo>
                      <a:pt x="229" y="262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3"/>
                    </a:lnTo>
                    <a:lnTo>
                      <a:pt x="78" y="380"/>
                    </a:lnTo>
                    <a:lnTo>
                      <a:pt x="69" y="377"/>
                    </a:lnTo>
                    <a:lnTo>
                      <a:pt x="60" y="376"/>
                    </a:lnTo>
                    <a:lnTo>
                      <a:pt x="54" y="376"/>
                    </a:lnTo>
                    <a:lnTo>
                      <a:pt x="47" y="377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4"/>
                    </a:lnTo>
                    <a:lnTo>
                      <a:pt x="26" y="387"/>
                    </a:lnTo>
                    <a:lnTo>
                      <a:pt x="21" y="390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10" y="403"/>
                    </a:lnTo>
                    <a:lnTo>
                      <a:pt x="6" y="407"/>
                    </a:lnTo>
                    <a:lnTo>
                      <a:pt x="4" y="413"/>
                    </a:lnTo>
                    <a:lnTo>
                      <a:pt x="2" y="418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6"/>
                    </a:lnTo>
                    <a:lnTo>
                      <a:pt x="0" y="443"/>
                    </a:lnTo>
                    <a:lnTo>
                      <a:pt x="1" y="448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5"/>
                    </a:lnTo>
                    <a:lnTo>
                      <a:pt x="10" y="470"/>
                    </a:lnTo>
                    <a:lnTo>
                      <a:pt x="13" y="475"/>
                    </a:lnTo>
                    <a:lnTo>
                      <a:pt x="17" y="479"/>
                    </a:lnTo>
                    <a:lnTo>
                      <a:pt x="21" y="482"/>
                    </a:lnTo>
                    <a:lnTo>
                      <a:pt x="26" y="487"/>
                    </a:lnTo>
                    <a:lnTo>
                      <a:pt x="31" y="489"/>
                    </a:lnTo>
                    <a:lnTo>
                      <a:pt x="36" y="492"/>
                    </a:lnTo>
                    <a:lnTo>
                      <a:pt x="42" y="494"/>
                    </a:lnTo>
                    <a:lnTo>
                      <a:pt x="47" y="495"/>
                    </a:lnTo>
                    <a:lnTo>
                      <a:pt x="54" y="496"/>
                    </a:lnTo>
                    <a:lnTo>
                      <a:pt x="60" y="4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537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 flipV="1">
            <a:off x="11352213" y="1"/>
            <a:ext cx="839787" cy="864707"/>
          </a:xfrm>
          <a:custGeom>
            <a:avLst/>
            <a:gdLst>
              <a:gd name="connsiteX0" fmla="*/ 1823300 w 1823300"/>
              <a:gd name="connsiteY0" fmla="*/ 1877406 h 1877406"/>
              <a:gd name="connsiteX1" fmla="*/ 51609 w 1823300"/>
              <a:gd name="connsiteY1" fmla="*/ 1877406 h 1877406"/>
              <a:gd name="connsiteX2" fmla="*/ 30346 w 1823300"/>
              <a:gd name="connsiteY2" fmla="*/ 1794714 h 1877406"/>
              <a:gd name="connsiteX3" fmla="*/ 0 w 1823300"/>
              <a:gd name="connsiteY3" fmla="*/ 1493685 h 1877406"/>
              <a:gd name="connsiteX4" fmla="*/ 1493685 w 1823300"/>
              <a:gd name="connsiteY4" fmla="*/ 0 h 1877406"/>
              <a:gd name="connsiteX5" fmla="*/ 1794714 w 1823300"/>
              <a:gd name="connsiteY5" fmla="*/ 30347 h 1877406"/>
              <a:gd name="connsiteX6" fmla="*/ 1823300 w 1823300"/>
              <a:gd name="connsiteY6" fmla="*/ 37697 h 187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3300" h="1877406">
                <a:moveTo>
                  <a:pt x="1823300" y="1877406"/>
                </a:moveTo>
                <a:lnTo>
                  <a:pt x="51609" y="1877406"/>
                </a:lnTo>
                <a:lnTo>
                  <a:pt x="30346" y="1794714"/>
                </a:lnTo>
                <a:cubicBezTo>
                  <a:pt x="10449" y="1697479"/>
                  <a:pt x="0" y="1596802"/>
                  <a:pt x="0" y="1493685"/>
                </a:cubicBezTo>
                <a:cubicBezTo>
                  <a:pt x="0" y="668746"/>
                  <a:pt x="668746" y="0"/>
                  <a:pt x="1493685" y="0"/>
                </a:cubicBezTo>
                <a:cubicBezTo>
                  <a:pt x="1596802" y="0"/>
                  <a:pt x="1697479" y="10449"/>
                  <a:pt x="1794714" y="30347"/>
                </a:cubicBezTo>
                <a:lnTo>
                  <a:pt x="1823300" y="37697"/>
                </a:lnTo>
                <a:close/>
              </a:path>
            </a:pathLst>
          </a:custGeom>
          <a:gradFill>
            <a:gsLst>
              <a:gs pos="0">
                <a:srgbClr val="02CEA0">
                  <a:alpha val="84000"/>
                </a:srgbClr>
              </a:gs>
              <a:gs pos="100000">
                <a:srgbClr val="1D1F3A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410" t="4439" r="4871" b="4439"/>
          <a:stretch>
            <a:fillRect/>
          </a:stretch>
        </p:blipFill>
        <p:spPr>
          <a:xfrm>
            <a:off x="2" y="304429"/>
            <a:ext cx="3873359" cy="6249151"/>
          </a:xfrm>
          <a:custGeom>
            <a:avLst/>
            <a:gdLst>
              <a:gd name="connsiteX0" fmla="*/ 0 w 3873359"/>
              <a:gd name="connsiteY0" fmla="*/ 0 h 6249150"/>
              <a:gd name="connsiteX1" fmla="*/ 748784 w 3873359"/>
              <a:gd name="connsiteY1" fmla="*/ 0 h 6249150"/>
              <a:gd name="connsiteX2" fmla="*/ 3873359 w 3873359"/>
              <a:gd name="connsiteY2" fmla="*/ 3124575 h 6249150"/>
              <a:gd name="connsiteX3" fmla="*/ 748784 w 3873359"/>
              <a:gd name="connsiteY3" fmla="*/ 6249150 h 6249150"/>
              <a:gd name="connsiteX4" fmla="*/ 0 w 3873359"/>
              <a:gd name="connsiteY4" fmla="*/ 6249150 h 624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359" h="6249150">
                <a:moveTo>
                  <a:pt x="0" y="0"/>
                </a:moveTo>
                <a:lnTo>
                  <a:pt x="748784" y="0"/>
                </a:lnTo>
                <a:cubicBezTo>
                  <a:pt x="2474439" y="0"/>
                  <a:pt x="3873359" y="1398920"/>
                  <a:pt x="3873359" y="3124575"/>
                </a:cubicBezTo>
                <a:cubicBezTo>
                  <a:pt x="3873359" y="4850230"/>
                  <a:pt x="2474439" y="6249150"/>
                  <a:pt x="748784" y="6249150"/>
                </a:cubicBezTo>
                <a:lnTo>
                  <a:pt x="0" y="6249150"/>
                </a:lnTo>
                <a:close/>
              </a:path>
            </a:pathLst>
          </a:custGeom>
        </p:spPr>
      </p:pic>
      <p:sp>
        <p:nvSpPr>
          <p:cNvPr id="12" name="Freeform 11"/>
          <p:cNvSpPr/>
          <p:nvPr/>
        </p:nvSpPr>
        <p:spPr>
          <a:xfrm rot="5400000" flipH="1">
            <a:off x="-1184758" y="1489187"/>
            <a:ext cx="6249151" cy="3879632"/>
          </a:xfrm>
          <a:custGeom>
            <a:avLst/>
            <a:gdLst>
              <a:gd name="connsiteX0" fmla="*/ 6249150 w 6249150"/>
              <a:gd name="connsiteY0" fmla="*/ 3879632 h 3879632"/>
              <a:gd name="connsiteX1" fmla="*/ 6249150 w 6249150"/>
              <a:gd name="connsiteY1" fmla="*/ 3124575 h 3879632"/>
              <a:gd name="connsiteX2" fmla="*/ 3124575 w 6249150"/>
              <a:gd name="connsiteY2" fmla="*/ 0 h 3879632"/>
              <a:gd name="connsiteX3" fmla="*/ 0 w 6249150"/>
              <a:gd name="connsiteY3" fmla="*/ 3124575 h 3879632"/>
              <a:gd name="connsiteX4" fmla="*/ 0 w 6249150"/>
              <a:gd name="connsiteY4" fmla="*/ 3879632 h 387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9150" h="3879632">
                <a:moveTo>
                  <a:pt x="6249150" y="3879632"/>
                </a:moveTo>
                <a:lnTo>
                  <a:pt x="6249150" y="3124575"/>
                </a:lnTo>
                <a:cubicBezTo>
                  <a:pt x="6249150" y="1398920"/>
                  <a:pt x="4850230" y="0"/>
                  <a:pt x="3124575" y="0"/>
                </a:cubicBezTo>
                <a:cubicBezTo>
                  <a:pt x="1398920" y="0"/>
                  <a:pt x="0" y="1398920"/>
                  <a:pt x="0" y="3124575"/>
                </a:cubicBezTo>
                <a:lnTo>
                  <a:pt x="0" y="3879632"/>
                </a:lnTo>
                <a:close/>
              </a:path>
            </a:pathLst>
          </a:custGeom>
          <a:gradFill>
            <a:gsLst>
              <a:gs pos="0">
                <a:srgbClr val="0CC59B">
                  <a:alpha val="55000"/>
                </a:srgbClr>
              </a:gs>
              <a:gs pos="100000">
                <a:srgbClr val="1D1F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892647" y="4986589"/>
            <a:ext cx="1784980" cy="1576491"/>
            <a:chOff x="5352430" y="-292100"/>
            <a:chExt cx="1150746" cy="1016337"/>
          </a:xfrm>
        </p:grpSpPr>
        <p:grpSp>
          <p:nvGrpSpPr>
            <p:cNvPr id="15" name="Group 14"/>
            <p:cNvGrpSpPr/>
            <p:nvPr/>
          </p:nvGrpSpPr>
          <p:grpSpPr>
            <a:xfrm>
              <a:off x="5688825" y="-292100"/>
              <a:ext cx="814351" cy="1016337"/>
              <a:chOff x="5996378" y="112820"/>
              <a:chExt cx="549202" cy="685422"/>
            </a:xfrm>
          </p:grpSpPr>
          <p:sp>
            <p:nvSpPr>
              <p:cNvPr id="17" name="Pie 16"/>
              <p:cNvSpPr/>
              <p:nvPr/>
            </p:nvSpPr>
            <p:spPr>
              <a:xfrm>
                <a:off x="5996378" y="399741"/>
                <a:ext cx="398502" cy="398501"/>
              </a:xfrm>
              <a:prstGeom prst="pie">
                <a:avLst>
                  <a:gd name="adj1" fmla="val 10792961"/>
                  <a:gd name="adj2" fmla="val 20780"/>
                </a:avLst>
              </a:prstGeom>
              <a:gradFill>
                <a:gsLst>
                  <a:gs pos="0">
                    <a:srgbClr val="02CEA0">
                      <a:alpha val="84000"/>
                    </a:srgbClr>
                  </a:gs>
                  <a:gs pos="100000">
                    <a:srgbClr val="1D1F3A"/>
                  </a:gs>
                </a:gsLst>
                <a:lin ang="4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flipV="1">
                <a:off x="6147078" y="112820"/>
                <a:ext cx="398502" cy="398501"/>
              </a:xfrm>
              <a:prstGeom prst="pie">
                <a:avLst>
                  <a:gd name="adj1" fmla="val 10792961"/>
                  <a:gd name="adj2" fmla="val 20780"/>
                </a:avLst>
              </a:prstGeom>
              <a:solidFill>
                <a:srgbClr val="1D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5352430" y="294773"/>
              <a:ext cx="631842" cy="28388"/>
            </a:xfrm>
            <a:custGeom>
              <a:avLst/>
              <a:gdLst>
                <a:gd name="T0" fmla="*/ 0 w 2047"/>
                <a:gd name="T1" fmla="*/ 0 h 48"/>
                <a:gd name="T2" fmla="*/ 58 w 2047"/>
                <a:gd name="T3" fmla="*/ 8 h 48"/>
                <a:gd name="T4" fmla="*/ 114 w 2047"/>
                <a:gd name="T5" fmla="*/ 24 h 48"/>
                <a:gd name="T6" fmla="*/ 171 w 2047"/>
                <a:gd name="T7" fmla="*/ 42 h 48"/>
                <a:gd name="T8" fmla="*/ 225 w 2047"/>
                <a:gd name="T9" fmla="*/ 48 h 48"/>
                <a:gd name="T10" fmla="*/ 255 w 2047"/>
                <a:gd name="T11" fmla="*/ 46 h 48"/>
                <a:gd name="T12" fmla="*/ 313 w 2047"/>
                <a:gd name="T13" fmla="*/ 34 h 48"/>
                <a:gd name="T14" fmla="*/ 371 w 2047"/>
                <a:gd name="T15" fmla="*/ 16 h 48"/>
                <a:gd name="T16" fmla="*/ 427 w 2047"/>
                <a:gd name="T17" fmla="*/ 2 h 48"/>
                <a:gd name="T18" fmla="*/ 453 w 2047"/>
                <a:gd name="T19" fmla="*/ 0 h 48"/>
                <a:gd name="T20" fmla="*/ 513 w 2047"/>
                <a:gd name="T21" fmla="*/ 8 h 48"/>
                <a:gd name="T22" fmla="*/ 569 w 2047"/>
                <a:gd name="T23" fmla="*/ 24 h 48"/>
                <a:gd name="T24" fmla="*/ 627 w 2047"/>
                <a:gd name="T25" fmla="*/ 42 h 48"/>
                <a:gd name="T26" fmla="*/ 681 w 2047"/>
                <a:gd name="T27" fmla="*/ 48 h 48"/>
                <a:gd name="T28" fmla="*/ 711 w 2047"/>
                <a:gd name="T29" fmla="*/ 46 h 48"/>
                <a:gd name="T30" fmla="*/ 769 w 2047"/>
                <a:gd name="T31" fmla="*/ 34 h 48"/>
                <a:gd name="T32" fmla="*/ 827 w 2047"/>
                <a:gd name="T33" fmla="*/ 16 h 48"/>
                <a:gd name="T34" fmla="*/ 881 w 2047"/>
                <a:gd name="T35" fmla="*/ 2 h 48"/>
                <a:gd name="T36" fmla="*/ 909 w 2047"/>
                <a:gd name="T37" fmla="*/ 0 h 48"/>
                <a:gd name="T38" fmla="*/ 969 w 2047"/>
                <a:gd name="T39" fmla="*/ 8 h 48"/>
                <a:gd name="T40" fmla="*/ 1027 w 2047"/>
                <a:gd name="T41" fmla="*/ 24 h 48"/>
                <a:gd name="T42" fmla="*/ 1083 w 2047"/>
                <a:gd name="T43" fmla="*/ 42 h 48"/>
                <a:gd name="T44" fmla="*/ 1137 w 2047"/>
                <a:gd name="T45" fmla="*/ 48 h 48"/>
                <a:gd name="T46" fmla="*/ 1167 w 2047"/>
                <a:gd name="T47" fmla="*/ 46 h 48"/>
                <a:gd name="T48" fmla="*/ 1227 w 2047"/>
                <a:gd name="T49" fmla="*/ 34 h 48"/>
                <a:gd name="T50" fmla="*/ 1283 w 2047"/>
                <a:gd name="T51" fmla="*/ 16 h 48"/>
                <a:gd name="T52" fmla="*/ 1339 w 2047"/>
                <a:gd name="T53" fmla="*/ 2 h 48"/>
                <a:gd name="T54" fmla="*/ 1365 w 2047"/>
                <a:gd name="T55" fmla="*/ 0 h 48"/>
                <a:gd name="T56" fmla="*/ 1427 w 2047"/>
                <a:gd name="T57" fmla="*/ 8 h 48"/>
                <a:gd name="T58" fmla="*/ 1485 w 2047"/>
                <a:gd name="T59" fmla="*/ 24 h 48"/>
                <a:gd name="T60" fmla="*/ 1541 w 2047"/>
                <a:gd name="T61" fmla="*/ 42 h 48"/>
                <a:gd name="T62" fmla="*/ 1593 w 2047"/>
                <a:gd name="T63" fmla="*/ 48 h 48"/>
                <a:gd name="T64" fmla="*/ 1625 w 2047"/>
                <a:gd name="T65" fmla="*/ 46 h 48"/>
                <a:gd name="T66" fmla="*/ 1687 w 2047"/>
                <a:gd name="T67" fmla="*/ 34 h 48"/>
                <a:gd name="T68" fmla="*/ 1771 w 2047"/>
                <a:gd name="T69" fmla="*/ 8 h 48"/>
                <a:gd name="T70" fmla="*/ 1821 w 2047"/>
                <a:gd name="T71" fmla="*/ 0 h 48"/>
                <a:gd name="T72" fmla="*/ 1847 w 2047"/>
                <a:gd name="T73" fmla="*/ 2 h 48"/>
                <a:gd name="T74" fmla="*/ 1889 w 2047"/>
                <a:gd name="T75" fmla="*/ 4 h 48"/>
                <a:gd name="T76" fmla="*/ 1931 w 2047"/>
                <a:gd name="T77" fmla="*/ 16 h 48"/>
                <a:gd name="T78" fmla="*/ 1967 w 2047"/>
                <a:gd name="T79" fmla="*/ 34 h 48"/>
                <a:gd name="T80" fmla="*/ 1999 w 2047"/>
                <a:gd name="T81" fmla="*/ 44 h 48"/>
                <a:gd name="T82" fmla="*/ 2029 w 2047"/>
                <a:gd name="T8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47" h="4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58" y="8"/>
                  </a:lnTo>
                  <a:lnTo>
                    <a:pt x="86" y="16"/>
                  </a:lnTo>
                  <a:lnTo>
                    <a:pt x="114" y="24"/>
                  </a:lnTo>
                  <a:lnTo>
                    <a:pt x="144" y="34"/>
                  </a:lnTo>
                  <a:lnTo>
                    <a:pt x="171" y="42"/>
                  </a:lnTo>
                  <a:lnTo>
                    <a:pt x="199" y="46"/>
                  </a:lnTo>
                  <a:lnTo>
                    <a:pt x="225" y="48"/>
                  </a:lnTo>
                  <a:lnTo>
                    <a:pt x="225" y="48"/>
                  </a:lnTo>
                  <a:lnTo>
                    <a:pt x="255" y="46"/>
                  </a:lnTo>
                  <a:lnTo>
                    <a:pt x="285" y="42"/>
                  </a:lnTo>
                  <a:lnTo>
                    <a:pt x="313" y="34"/>
                  </a:lnTo>
                  <a:lnTo>
                    <a:pt x="341" y="24"/>
                  </a:lnTo>
                  <a:lnTo>
                    <a:pt x="371" y="16"/>
                  </a:lnTo>
                  <a:lnTo>
                    <a:pt x="399" y="8"/>
                  </a:lnTo>
                  <a:lnTo>
                    <a:pt x="427" y="2"/>
                  </a:lnTo>
                  <a:lnTo>
                    <a:pt x="453" y="0"/>
                  </a:lnTo>
                  <a:lnTo>
                    <a:pt x="453" y="0"/>
                  </a:lnTo>
                  <a:lnTo>
                    <a:pt x="483" y="2"/>
                  </a:lnTo>
                  <a:lnTo>
                    <a:pt x="513" y="8"/>
                  </a:lnTo>
                  <a:lnTo>
                    <a:pt x="541" y="16"/>
                  </a:lnTo>
                  <a:lnTo>
                    <a:pt x="569" y="24"/>
                  </a:lnTo>
                  <a:lnTo>
                    <a:pt x="599" y="34"/>
                  </a:lnTo>
                  <a:lnTo>
                    <a:pt x="627" y="42"/>
                  </a:lnTo>
                  <a:lnTo>
                    <a:pt x="653" y="46"/>
                  </a:lnTo>
                  <a:lnTo>
                    <a:pt x="681" y="48"/>
                  </a:lnTo>
                  <a:lnTo>
                    <a:pt x="681" y="48"/>
                  </a:lnTo>
                  <a:lnTo>
                    <a:pt x="711" y="46"/>
                  </a:lnTo>
                  <a:lnTo>
                    <a:pt x="741" y="42"/>
                  </a:lnTo>
                  <a:lnTo>
                    <a:pt x="769" y="34"/>
                  </a:lnTo>
                  <a:lnTo>
                    <a:pt x="799" y="24"/>
                  </a:lnTo>
                  <a:lnTo>
                    <a:pt x="827" y="16"/>
                  </a:lnTo>
                  <a:lnTo>
                    <a:pt x="855" y="8"/>
                  </a:lnTo>
                  <a:lnTo>
                    <a:pt x="881" y="2"/>
                  </a:lnTo>
                  <a:lnTo>
                    <a:pt x="909" y="0"/>
                  </a:lnTo>
                  <a:lnTo>
                    <a:pt x="909" y="0"/>
                  </a:lnTo>
                  <a:lnTo>
                    <a:pt x="939" y="2"/>
                  </a:lnTo>
                  <a:lnTo>
                    <a:pt x="969" y="8"/>
                  </a:lnTo>
                  <a:lnTo>
                    <a:pt x="997" y="16"/>
                  </a:lnTo>
                  <a:lnTo>
                    <a:pt x="1027" y="24"/>
                  </a:lnTo>
                  <a:lnTo>
                    <a:pt x="1055" y="34"/>
                  </a:lnTo>
                  <a:lnTo>
                    <a:pt x="1083" y="42"/>
                  </a:lnTo>
                  <a:lnTo>
                    <a:pt x="1109" y="46"/>
                  </a:lnTo>
                  <a:lnTo>
                    <a:pt x="1137" y="48"/>
                  </a:lnTo>
                  <a:lnTo>
                    <a:pt x="1137" y="48"/>
                  </a:lnTo>
                  <a:lnTo>
                    <a:pt x="1167" y="46"/>
                  </a:lnTo>
                  <a:lnTo>
                    <a:pt x="1197" y="42"/>
                  </a:lnTo>
                  <a:lnTo>
                    <a:pt x="1227" y="34"/>
                  </a:lnTo>
                  <a:lnTo>
                    <a:pt x="1255" y="24"/>
                  </a:lnTo>
                  <a:lnTo>
                    <a:pt x="1283" y="16"/>
                  </a:lnTo>
                  <a:lnTo>
                    <a:pt x="1311" y="8"/>
                  </a:lnTo>
                  <a:lnTo>
                    <a:pt x="1339" y="2"/>
                  </a:lnTo>
                  <a:lnTo>
                    <a:pt x="1365" y="0"/>
                  </a:lnTo>
                  <a:lnTo>
                    <a:pt x="1365" y="0"/>
                  </a:lnTo>
                  <a:lnTo>
                    <a:pt x="1395" y="2"/>
                  </a:lnTo>
                  <a:lnTo>
                    <a:pt x="1427" y="8"/>
                  </a:lnTo>
                  <a:lnTo>
                    <a:pt x="1455" y="16"/>
                  </a:lnTo>
                  <a:lnTo>
                    <a:pt x="1485" y="24"/>
                  </a:lnTo>
                  <a:lnTo>
                    <a:pt x="1513" y="34"/>
                  </a:lnTo>
                  <a:lnTo>
                    <a:pt x="1541" y="42"/>
                  </a:lnTo>
                  <a:lnTo>
                    <a:pt x="1567" y="46"/>
                  </a:lnTo>
                  <a:lnTo>
                    <a:pt x="1593" y="48"/>
                  </a:lnTo>
                  <a:lnTo>
                    <a:pt x="1593" y="48"/>
                  </a:lnTo>
                  <a:lnTo>
                    <a:pt x="1625" y="46"/>
                  </a:lnTo>
                  <a:lnTo>
                    <a:pt x="1657" y="42"/>
                  </a:lnTo>
                  <a:lnTo>
                    <a:pt x="1687" y="34"/>
                  </a:lnTo>
                  <a:lnTo>
                    <a:pt x="1717" y="24"/>
                  </a:lnTo>
                  <a:lnTo>
                    <a:pt x="1771" y="8"/>
                  </a:lnTo>
                  <a:lnTo>
                    <a:pt x="1797" y="2"/>
                  </a:lnTo>
                  <a:lnTo>
                    <a:pt x="1821" y="0"/>
                  </a:lnTo>
                  <a:lnTo>
                    <a:pt x="1821" y="0"/>
                  </a:lnTo>
                  <a:lnTo>
                    <a:pt x="1847" y="2"/>
                  </a:lnTo>
                  <a:lnTo>
                    <a:pt x="1871" y="2"/>
                  </a:lnTo>
                  <a:lnTo>
                    <a:pt x="1889" y="4"/>
                  </a:lnTo>
                  <a:lnTo>
                    <a:pt x="1905" y="8"/>
                  </a:lnTo>
                  <a:lnTo>
                    <a:pt x="1931" y="16"/>
                  </a:lnTo>
                  <a:lnTo>
                    <a:pt x="1949" y="24"/>
                  </a:lnTo>
                  <a:lnTo>
                    <a:pt x="1967" y="34"/>
                  </a:lnTo>
                  <a:lnTo>
                    <a:pt x="1987" y="42"/>
                  </a:lnTo>
                  <a:lnTo>
                    <a:pt x="1999" y="44"/>
                  </a:lnTo>
                  <a:lnTo>
                    <a:pt x="2011" y="46"/>
                  </a:lnTo>
                  <a:lnTo>
                    <a:pt x="2029" y="48"/>
                  </a:lnTo>
                  <a:lnTo>
                    <a:pt x="2047" y="48"/>
                  </a:lnTo>
                </a:path>
              </a:pathLst>
            </a:custGeom>
            <a:noFill/>
            <a:ln w="25400" cap="rnd">
              <a:solidFill>
                <a:srgbClr val="1D1F3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728711" y="2878591"/>
            <a:ext cx="2602303" cy="7599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prstClr val="white"/>
                </a:solidFill>
              </a:rPr>
              <a:t>QUESTIONS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991030" y="1771651"/>
            <a:ext cx="1866900" cy="3587496"/>
            <a:chOff x="6505575" y="1857375"/>
            <a:chExt cx="1866900" cy="3587496"/>
          </a:xfrm>
        </p:grpSpPr>
        <p:sp>
          <p:nvSpPr>
            <p:cNvPr id="27" name="Arc 26"/>
            <p:cNvSpPr/>
            <p:nvPr/>
          </p:nvSpPr>
          <p:spPr>
            <a:xfrm>
              <a:off x="6505575" y="1857375"/>
              <a:ext cx="1866900" cy="1866900"/>
            </a:xfrm>
            <a:prstGeom prst="arc">
              <a:avLst>
                <a:gd name="adj1" fmla="val 639775"/>
                <a:gd name="adj2" fmla="val 5848998"/>
              </a:avLst>
            </a:prstGeom>
            <a:ln w="508000" cap="rnd">
              <a:solidFill>
                <a:srgbClr val="1D1F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7305675" y="3724275"/>
              <a:ext cx="0" cy="723900"/>
            </a:xfrm>
            <a:prstGeom prst="line">
              <a:avLst/>
            </a:prstGeom>
            <a:ln w="508000" cap="rnd">
              <a:solidFill>
                <a:srgbClr val="1D1F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019925" y="4873371"/>
              <a:ext cx="571500" cy="571500"/>
            </a:xfrm>
            <a:prstGeom prst="ellipse">
              <a:avLst/>
            </a:prstGeom>
            <a:solidFill>
              <a:srgbClr val="1D1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26" name="Arc 25"/>
            <p:cNvSpPr/>
            <p:nvPr/>
          </p:nvSpPr>
          <p:spPr>
            <a:xfrm>
              <a:off x="6505575" y="1857375"/>
              <a:ext cx="1866900" cy="1866900"/>
            </a:xfrm>
            <a:prstGeom prst="arc">
              <a:avLst>
                <a:gd name="adj1" fmla="val 11396680"/>
                <a:gd name="adj2" fmla="val 700159"/>
              </a:avLst>
            </a:prstGeom>
            <a:ln w="508000" cap="rnd">
              <a:solidFill>
                <a:srgbClr val="0CC59B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E7DE-30F0-4397-9796-DF6D2B6844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5DD5B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19" y="3638551"/>
            <a:ext cx="2350273" cy="176270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0415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275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Century Gothic</vt:lpstr>
      <vt:lpstr>Corbel</vt:lpstr>
      <vt:lpstr>Poppins</vt:lpstr>
      <vt:lpstr>Poppins Medium</vt:lpstr>
      <vt:lpstr>Office Theme</vt:lpstr>
      <vt:lpstr>3_Office Theme</vt:lpstr>
      <vt:lpstr>1_Office Theme</vt:lpstr>
      <vt:lpstr>PowerPoint Presentation</vt:lpstr>
      <vt:lpstr>RPA TOOLS </vt:lpstr>
      <vt:lpstr>PowerPoint Presentation</vt:lpstr>
      <vt:lpstr>PowerPoint Presentation</vt:lpstr>
      <vt:lpstr>PowerPoint Presentation</vt:lpstr>
    </vt:vector>
  </TitlesOfParts>
  <Company>Logitech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Thiyaneshwaran G</dc:creator>
  <cp:lastModifiedBy>Thiyaneshwaran G</cp:lastModifiedBy>
  <cp:revision>4</cp:revision>
  <dcterms:created xsi:type="dcterms:W3CDTF">2021-06-01T05:26:33Z</dcterms:created>
  <dcterms:modified xsi:type="dcterms:W3CDTF">2021-06-01T06:04:57Z</dcterms:modified>
</cp:coreProperties>
</file>