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0E35-2F5E-CB46-920A-4C0DB343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4DDC9-E3A8-9F4A-903E-4CE509F15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2461-8C11-8444-AF94-190454C5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4AB-7E42-5C43-B039-E9E6DBE2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9F85-3DD8-FB46-8E4E-8D3058E8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9EEA-5B5A-424F-9F9D-A3582CE5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6A37C-E9C2-7143-9370-8EEFBEB0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6800-BD92-5C42-A37E-8A250450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DD94-EFA8-DF47-9C94-D348E9F1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4F88-F2E9-BF48-AA76-A975A101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181C-86FC-BB4D-907C-A3AD16D7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7C88-523C-D942-A6E1-DD3B9D57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1E0B-F806-494F-B0C4-31FDEB8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67F0-6D14-064C-BECD-C2BDB65C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565B-3E26-504C-8546-F51F4F69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66D2-C0C0-0B49-A6A1-11A7DDB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3A95-5BA2-884A-AB7C-4372DA39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5B8B-8138-AE42-AD5D-CD9C9C3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CF60-D5C9-E049-9249-DAD481C5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89E7-7394-9F49-83CF-FDC121D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F12-0B52-2642-B34C-BB81631B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277E-9FCE-834D-957D-1B9BB515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E359-5011-4049-AD6B-4A8B6F34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F493-2506-2546-B8B6-9FEA8359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C9E5-2CB4-3C45-8A6E-CB9AE7B0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9364-95E2-5A4B-A646-73AE34A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B571-B0B1-504F-A1C1-0F8C56D0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009F1-F7E6-BD41-9872-0297E5AC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BCB77-E93C-064E-B842-4E9138BF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ACEE-9895-3F4A-9700-1C3B9348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68E4-FECD-474E-A92C-EB0B928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EA23-BBE6-0949-85B6-66C10EEB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2E3C-543A-1A49-87BB-041A5222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6C57-6CBC-CF4D-8488-9E05ED01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1B73D-1027-FA4C-97EF-99E76BF2C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FF20E-E379-C84A-B6B6-93B2BEA5A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6ACA5-6B06-DA42-9671-2E9B1EAE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A4D6D-FDFE-8C48-8D54-622A71DA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CC785-981A-374C-89C8-43B05365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69F6-42E9-A246-9029-EAA1455C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9DD1-835F-AC4B-BCF0-852A3F5C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46B06-7053-834C-9605-01070FD6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0527D-0634-8D40-868E-07F42A7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0A6F7-EE99-074B-8410-2F8AEFB2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1A8D4-74CD-B248-8A04-5DB0C60B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804F-F370-1945-BEF0-B2F7EC9A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025F-CB07-CF43-B190-246C5E01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B1E9-5D43-9348-BA08-82700868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F695-6AFE-3B40-BC5A-9F131056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2BD7-4C88-A34A-B3E1-C8688911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4DD45-3A6A-9240-8352-F9766E0C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010E-8F8B-F84D-8440-58B6499B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1748-A6CF-6341-BF02-B7C0EC63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95367-94C2-FC47-A6E7-C8351D8B4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498DD-FC71-9248-A44B-5CB10107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BEFE-FE1D-0046-97BF-1FA37FB6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656BE-85CD-9E4A-908A-7FB1ABFE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5347E-8311-264C-9B6A-6489DFC2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CBFB1-E34A-1746-82A3-D7911FC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144-6DD6-9540-A11B-F2895E1C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43EF-28A4-F940-BE02-5AD0C506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7182-F0EC-3645-8307-8BFC494C3EBC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ECA0-0638-584E-9811-94C6ACFA5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84FA-B6B7-F64E-A9DF-CDE347C7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1BBB-3658-2B43-B942-8620DCC2C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63601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Magnetic Disk 1">
            <a:extLst>
              <a:ext uri="{FF2B5EF4-FFF2-40B4-BE49-F238E27FC236}">
                <a16:creationId xmlns:a16="http://schemas.microsoft.com/office/drawing/2014/main" id="{81AF9288-28C5-2043-A5B5-63E48B8B145A}"/>
              </a:ext>
            </a:extLst>
          </p:cNvPr>
          <p:cNvSpPr/>
          <p:nvPr/>
        </p:nvSpPr>
        <p:spPr>
          <a:xfrm>
            <a:off x="1567543" y="4343400"/>
            <a:ext cx="2656114" cy="2209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2647-1129-5342-B563-E57671880F25}"/>
              </a:ext>
            </a:extLst>
          </p:cNvPr>
          <p:cNvSpPr/>
          <p:nvPr/>
        </p:nvSpPr>
        <p:spPr>
          <a:xfrm>
            <a:off x="2002971" y="55517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BE8B5-0B3F-4F4E-8E50-C7EB45D61960}"/>
              </a:ext>
            </a:extLst>
          </p:cNvPr>
          <p:cNvSpPr/>
          <p:nvPr/>
        </p:nvSpPr>
        <p:spPr>
          <a:xfrm>
            <a:off x="2155371" y="57041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B6742-4743-B04E-BAE2-8690453E8546}"/>
              </a:ext>
            </a:extLst>
          </p:cNvPr>
          <p:cNvSpPr/>
          <p:nvPr/>
        </p:nvSpPr>
        <p:spPr>
          <a:xfrm>
            <a:off x="2307771" y="58565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E2756-6EF1-CB44-B2BF-D188E08B5128}"/>
              </a:ext>
            </a:extLst>
          </p:cNvPr>
          <p:cNvSpPr/>
          <p:nvPr/>
        </p:nvSpPr>
        <p:spPr>
          <a:xfrm>
            <a:off x="2460171" y="60089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7D98E-617C-AF49-8025-7112FE5664EA}"/>
              </a:ext>
            </a:extLst>
          </p:cNvPr>
          <p:cNvSpPr/>
          <p:nvPr/>
        </p:nvSpPr>
        <p:spPr>
          <a:xfrm>
            <a:off x="2612571" y="61613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B398B-1E74-1947-A9AC-9979FFD28734}"/>
              </a:ext>
            </a:extLst>
          </p:cNvPr>
          <p:cNvSpPr/>
          <p:nvPr/>
        </p:nvSpPr>
        <p:spPr>
          <a:xfrm>
            <a:off x="2884714" y="57258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4149B-5E3D-F34E-834C-1C35A8C3309C}"/>
              </a:ext>
            </a:extLst>
          </p:cNvPr>
          <p:cNvSpPr/>
          <p:nvPr/>
        </p:nvSpPr>
        <p:spPr>
          <a:xfrm>
            <a:off x="3162299" y="54755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38EC9-00B4-FE4B-98F5-A8A3BCB9F7BE}"/>
              </a:ext>
            </a:extLst>
          </p:cNvPr>
          <p:cNvSpPr/>
          <p:nvPr/>
        </p:nvSpPr>
        <p:spPr>
          <a:xfrm>
            <a:off x="2465613" y="5410200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EC208-9D9B-3740-AB2C-E3377E7D009B}"/>
              </a:ext>
            </a:extLst>
          </p:cNvPr>
          <p:cNvSpPr/>
          <p:nvPr/>
        </p:nvSpPr>
        <p:spPr>
          <a:xfrm>
            <a:off x="2819399" y="5333999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2895-6E3A-0C4D-95B0-3F5053BDEB84}"/>
              </a:ext>
            </a:extLst>
          </p:cNvPr>
          <p:cNvSpPr/>
          <p:nvPr/>
        </p:nvSpPr>
        <p:spPr>
          <a:xfrm>
            <a:off x="2950027" y="61613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E0B52-5705-124C-9E9A-FA29605AC622}"/>
              </a:ext>
            </a:extLst>
          </p:cNvPr>
          <p:cNvSpPr/>
          <p:nvPr/>
        </p:nvSpPr>
        <p:spPr>
          <a:xfrm>
            <a:off x="2405742" y="5606142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8628-9BA5-3144-90BD-53668D220184}"/>
              </a:ext>
            </a:extLst>
          </p:cNvPr>
          <p:cNvSpPr/>
          <p:nvPr/>
        </p:nvSpPr>
        <p:spPr>
          <a:xfrm>
            <a:off x="2666999" y="58782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B605-5ECD-8941-9D9E-669FD424008C}"/>
              </a:ext>
            </a:extLst>
          </p:cNvPr>
          <p:cNvSpPr txBox="1"/>
          <p:nvPr/>
        </p:nvSpPr>
        <p:spPr>
          <a:xfrm>
            <a:off x="1703614" y="83859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991E0-2BFD-C24E-8216-E4AB7CB6E8D2}"/>
              </a:ext>
            </a:extLst>
          </p:cNvPr>
          <p:cNvSpPr txBox="1"/>
          <p:nvPr/>
        </p:nvSpPr>
        <p:spPr>
          <a:xfrm>
            <a:off x="4593769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C09-0635-5846-B769-8A2469B8CCE6}"/>
              </a:ext>
            </a:extLst>
          </p:cNvPr>
          <p:cNvSpPr txBox="1"/>
          <p:nvPr/>
        </p:nvSpPr>
        <p:spPr>
          <a:xfrm>
            <a:off x="3162299" y="87046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BEC-3B53-8143-B216-A79C1D6108F0}"/>
              </a:ext>
            </a:extLst>
          </p:cNvPr>
          <p:cNvSpPr txBox="1"/>
          <p:nvPr/>
        </p:nvSpPr>
        <p:spPr>
          <a:xfrm>
            <a:off x="6096000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19CD9-F17F-C344-9CA4-5FFB5F99FAC5}"/>
              </a:ext>
            </a:extLst>
          </p:cNvPr>
          <p:cNvSpPr txBox="1"/>
          <p:nvPr/>
        </p:nvSpPr>
        <p:spPr>
          <a:xfrm>
            <a:off x="8899071" y="84481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E86D5-4732-FA48-AB40-4D612A131CB3}"/>
              </a:ext>
            </a:extLst>
          </p:cNvPr>
          <p:cNvSpPr txBox="1"/>
          <p:nvPr/>
        </p:nvSpPr>
        <p:spPr>
          <a:xfrm>
            <a:off x="7467601" y="84442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A2F2F-D6A4-084C-9C17-8E5FBAED3DE0}"/>
              </a:ext>
            </a:extLst>
          </p:cNvPr>
          <p:cNvSpPr txBox="1"/>
          <p:nvPr/>
        </p:nvSpPr>
        <p:spPr>
          <a:xfrm>
            <a:off x="3093360" y="230757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607A9-56E1-E54C-B2F9-FCE4B172E099}"/>
              </a:ext>
            </a:extLst>
          </p:cNvPr>
          <p:cNvSpPr txBox="1"/>
          <p:nvPr/>
        </p:nvSpPr>
        <p:spPr>
          <a:xfrm>
            <a:off x="17253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5B14E-E36C-F24C-8FE9-6656FA878528}"/>
              </a:ext>
            </a:extLst>
          </p:cNvPr>
          <p:cNvSpPr txBox="1"/>
          <p:nvPr/>
        </p:nvSpPr>
        <p:spPr>
          <a:xfrm>
            <a:off x="8813803" y="2340429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859F2-655A-DB45-BAAB-AE642B560B81}"/>
              </a:ext>
            </a:extLst>
          </p:cNvPr>
          <p:cNvSpPr txBox="1"/>
          <p:nvPr/>
        </p:nvSpPr>
        <p:spPr>
          <a:xfrm>
            <a:off x="45447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08DFF-E753-014E-928A-60A6EE3E027F}"/>
              </a:ext>
            </a:extLst>
          </p:cNvPr>
          <p:cNvSpPr txBox="1"/>
          <p:nvPr/>
        </p:nvSpPr>
        <p:spPr>
          <a:xfrm>
            <a:off x="7467601" y="229516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B116F-AB25-7A48-819D-1B2C633B4B3D}"/>
              </a:ext>
            </a:extLst>
          </p:cNvPr>
          <p:cNvSpPr txBox="1"/>
          <p:nvPr/>
        </p:nvSpPr>
        <p:spPr>
          <a:xfrm>
            <a:off x="5978075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16BD159-7AF9-9D48-8FDF-4799B1F3DECB}"/>
              </a:ext>
            </a:extLst>
          </p:cNvPr>
          <p:cNvSpPr/>
          <p:nvPr/>
        </p:nvSpPr>
        <p:spPr>
          <a:xfrm>
            <a:off x="7467601" y="4330524"/>
            <a:ext cx="2656114" cy="22098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418B-DFBC-6940-A00C-1DC31D2660F5}"/>
              </a:ext>
            </a:extLst>
          </p:cNvPr>
          <p:cNvSpPr/>
          <p:nvPr/>
        </p:nvSpPr>
        <p:spPr>
          <a:xfrm>
            <a:off x="7903029" y="55388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F97B7-BC6E-7347-B61E-1D834D30898D}"/>
              </a:ext>
            </a:extLst>
          </p:cNvPr>
          <p:cNvSpPr/>
          <p:nvPr/>
        </p:nvSpPr>
        <p:spPr>
          <a:xfrm>
            <a:off x="8055429" y="56912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6A98-C58C-E240-9DC4-34D2DF05F880}"/>
              </a:ext>
            </a:extLst>
          </p:cNvPr>
          <p:cNvSpPr/>
          <p:nvPr/>
        </p:nvSpPr>
        <p:spPr>
          <a:xfrm>
            <a:off x="8207829" y="58436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54F57-6E07-5344-996C-B25A12CA9655}"/>
              </a:ext>
            </a:extLst>
          </p:cNvPr>
          <p:cNvSpPr/>
          <p:nvPr/>
        </p:nvSpPr>
        <p:spPr>
          <a:xfrm>
            <a:off x="8360229" y="59960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2794ED-ECD5-FD40-A889-6DEDCA31F923}"/>
              </a:ext>
            </a:extLst>
          </p:cNvPr>
          <p:cNvSpPr/>
          <p:nvPr/>
        </p:nvSpPr>
        <p:spPr>
          <a:xfrm>
            <a:off x="8512629" y="61484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C50B-6A05-E74A-ABB3-9950B5310DCF}"/>
              </a:ext>
            </a:extLst>
          </p:cNvPr>
          <p:cNvSpPr/>
          <p:nvPr/>
        </p:nvSpPr>
        <p:spPr>
          <a:xfrm>
            <a:off x="8784772" y="57130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C95A0-CFC1-FF4F-8680-2313C83DDF48}"/>
              </a:ext>
            </a:extLst>
          </p:cNvPr>
          <p:cNvSpPr/>
          <p:nvPr/>
        </p:nvSpPr>
        <p:spPr>
          <a:xfrm>
            <a:off x="9062357" y="54626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0F0FC-A7D0-C245-BEA7-8D7039344058}"/>
              </a:ext>
            </a:extLst>
          </p:cNvPr>
          <p:cNvSpPr/>
          <p:nvPr/>
        </p:nvSpPr>
        <p:spPr>
          <a:xfrm>
            <a:off x="8365671" y="5397324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ED5878-881F-F24D-9939-84566E5CAF77}"/>
              </a:ext>
            </a:extLst>
          </p:cNvPr>
          <p:cNvSpPr/>
          <p:nvPr/>
        </p:nvSpPr>
        <p:spPr>
          <a:xfrm>
            <a:off x="8719457" y="5321123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033CB-D9EA-5F4E-A1A2-5A961B8B48C1}"/>
              </a:ext>
            </a:extLst>
          </p:cNvPr>
          <p:cNvSpPr/>
          <p:nvPr/>
        </p:nvSpPr>
        <p:spPr>
          <a:xfrm>
            <a:off x="8850085" y="61484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A956D-1EFD-6B45-ACC4-7B296F0A375E}"/>
              </a:ext>
            </a:extLst>
          </p:cNvPr>
          <p:cNvSpPr/>
          <p:nvPr/>
        </p:nvSpPr>
        <p:spPr>
          <a:xfrm>
            <a:off x="8305800" y="5593266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6B1DF-D40F-2141-9B53-9F9FF2378A21}"/>
              </a:ext>
            </a:extLst>
          </p:cNvPr>
          <p:cNvSpPr/>
          <p:nvPr/>
        </p:nvSpPr>
        <p:spPr>
          <a:xfrm>
            <a:off x="8567057" y="58654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Magnetic Disk 1">
            <a:extLst>
              <a:ext uri="{FF2B5EF4-FFF2-40B4-BE49-F238E27FC236}">
                <a16:creationId xmlns:a16="http://schemas.microsoft.com/office/drawing/2014/main" id="{81AF9288-28C5-2043-A5B5-63E48B8B145A}"/>
              </a:ext>
            </a:extLst>
          </p:cNvPr>
          <p:cNvSpPr/>
          <p:nvPr/>
        </p:nvSpPr>
        <p:spPr>
          <a:xfrm>
            <a:off x="1567543" y="4343400"/>
            <a:ext cx="2656114" cy="2209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2647-1129-5342-B563-E57671880F25}"/>
              </a:ext>
            </a:extLst>
          </p:cNvPr>
          <p:cNvSpPr/>
          <p:nvPr/>
        </p:nvSpPr>
        <p:spPr>
          <a:xfrm>
            <a:off x="2002971" y="55517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BE8B5-0B3F-4F4E-8E50-C7EB45D61960}"/>
              </a:ext>
            </a:extLst>
          </p:cNvPr>
          <p:cNvSpPr/>
          <p:nvPr/>
        </p:nvSpPr>
        <p:spPr>
          <a:xfrm>
            <a:off x="2155371" y="57041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B6742-4743-B04E-BAE2-8690453E8546}"/>
              </a:ext>
            </a:extLst>
          </p:cNvPr>
          <p:cNvSpPr/>
          <p:nvPr/>
        </p:nvSpPr>
        <p:spPr>
          <a:xfrm>
            <a:off x="2307771" y="58565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E2756-6EF1-CB44-B2BF-D188E08B5128}"/>
              </a:ext>
            </a:extLst>
          </p:cNvPr>
          <p:cNvSpPr/>
          <p:nvPr/>
        </p:nvSpPr>
        <p:spPr>
          <a:xfrm>
            <a:off x="2460171" y="60089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7D98E-617C-AF49-8025-7112FE5664EA}"/>
              </a:ext>
            </a:extLst>
          </p:cNvPr>
          <p:cNvSpPr/>
          <p:nvPr/>
        </p:nvSpPr>
        <p:spPr>
          <a:xfrm>
            <a:off x="2612571" y="61613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B398B-1E74-1947-A9AC-9979FFD28734}"/>
              </a:ext>
            </a:extLst>
          </p:cNvPr>
          <p:cNvSpPr/>
          <p:nvPr/>
        </p:nvSpPr>
        <p:spPr>
          <a:xfrm>
            <a:off x="2884714" y="57258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4149B-5E3D-F34E-834C-1C35A8C3309C}"/>
              </a:ext>
            </a:extLst>
          </p:cNvPr>
          <p:cNvSpPr/>
          <p:nvPr/>
        </p:nvSpPr>
        <p:spPr>
          <a:xfrm>
            <a:off x="4680856" y="5160723"/>
            <a:ext cx="571502" cy="61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38EC9-00B4-FE4B-98F5-A8A3BCB9F7BE}"/>
              </a:ext>
            </a:extLst>
          </p:cNvPr>
          <p:cNvSpPr/>
          <p:nvPr/>
        </p:nvSpPr>
        <p:spPr>
          <a:xfrm>
            <a:off x="2465613" y="5410200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EC208-9D9B-3740-AB2C-E3377E7D009B}"/>
              </a:ext>
            </a:extLst>
          </p:cNvPr>
          <p:cNvSpPr/>
          <p:nvPr/>
        </p:nvSpPr>
        <p:spPr>
          <a:xfrm>
            <a:off x="2819399" y="5333999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2895-6E3A-0C4D-95B0-3F5053BDEB84}"/>
              </a:ext>
            </a:extLst>
          </p:cNvPr>
          <p:cNvSpPr/>
          <p:nvPr/>
        </p:nvSpPr>
        <p:spPr>
          <a:xfrm>
            <a:off x="2950027" y="61613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E0B52-5705-124C-9E9A-FA29605AC622}"/>
              </a:ext>
            </a:extLst>
          </p:cNvPr>
          <p:cNvSpPr/>
          <p:nvPr/>
        </p:nvSpPr>
        <p:spPr>
          <a:xfrm>
            <a:off x="2405742" y="5606142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8628-9BA5-3144-90BD-53668D220184}"/>
              </a:ext>
            </a:extLst>
          </p:cNvPr>
          <p:cNvSpPr/>
          <p:nvPr/>
        </p:nvSpPr>
        <p:spPr>
          <a:xfrm>
            <a:off x="2666999" y="58782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B605-5ECD-8941-9D9E-669FD424008C}"/>
              </a:ext>
            </a:extLst>
          </p:cNvPr>
          <p:cNvSpPr txBox="1"/>
          <p:nvPr/>
        </p:nvSpPr>
        <p:spPr>
          <a:xfrm>
            <a:off x="1703614" y="83859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991E0-2BFD-C24E-8216-E4AB7CB6E8D2}"/>
              </a:ext>
            </a:extLst>
          </p:cNvPr>
          <p:cNvSpPr txBox="1"/>
          <p:nvPr/>
        </p:nvSpPr>
        <p:spPr>
          <a:xfrm>
            <a:off x="4593769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C09-0635-5846-B769-8A2469B8CCE6}"/>
              </a:ext>
            </a:extLst>
          </p:cNvPr>
          <p:cNvSpPr txBox="1"/>
          <p:nvPr/>
        </p:nvSpPr>
        <p:spPr>
          <a:xfrm>
            <a:off x="3162299" y="87046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BEC-3B53-8143-B216-A79C1D6108F0}"/>
              </a:ext>
            </a:extLst>
          </p:cNvPr>
          <p:cNvSpPr txBox="1"/>
          <p:nvPr/>
        </p:nvSpPr>
        <p:spPr>
          <a:xfrm>
            <a:off x="6096000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19CD9-F17F-C344-9CA4-5FFB5F99FAC5}"/>
              </a:ext>
            </a:extLst>
          </p:cNvPr>
          <p:cNvSpPr txBox="1"/>
          <p:nvPr/>
        </p:nvSpPr>
        <p:spPr>
          <a:xfrm>
            <a:off x="8899071" y="84481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E86D5-4732-FA48-AB40-4D612A131CB3}"/>
              </a:ext>
            </a:extLst>
          </p:cNvPr>
          <p:cNvSpPr txBox="1"/>
          <p:nvPr/>
        </p:nvSpPr>
        <p:spPr>
          <a:xfrm>
            <a:off x="7467601" y="84442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A2F2F-D6A4-084C-9C17-8E5FBAED3DE0}"/>
              </a:ext>
            </a:extLst>
          </p:cNvPr>
          <p:cNvSpPr txBox="1"/>
          <p:nvPr/>
        </p:nvSpPr>
        <p:spPr>
          <a:xfrm>
            <a:off x="3093360" y="230757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607A9-56E1-E54C-B2F9-FCE4B172E099}"/>
              </a:ext>
            </a:extLst>
          </p:cNvPr>
          <p:cNvSpPr txBox="1"/>
          <p:nvPr/>
        </p:nvSpPr>
        <p:spPr>
          <a:xfrm>
            <a:off x="17253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5B14E-E36C-F24C-8FE9-6656FA878528}"/>
              </a:ext>
            </a:extLst>
          </p:cNvPr>
          <p:cNvSpPr txBox="1"/>
          <p:nvPr/>
        </p:nvSpPr>
        <p:spPr>
          <a:xfrm>
            <a:off x="8813803" y="2340429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859F2-655A-DB45-BAAB-AE642B560B81}"/>
              </a:ext>
            </a:extLst>
          </p:cNvPr>
          <p:cNvSpPr txBox="1"/>
          <p:nvPr/>
        </p:nvSpPr>
        <p:spPr>
          <a:xfrm>
            <a:off x="45447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08DFF-E753-014E-928A-60A6EE3E027F}"/>
              </a:ext>
            </a:extLst>
          </p:cNvPr>
          <p:cNvSpPr txBox="1"/>
          <p:nvPr/>
        </p:nvSpPr>
        <p:spPr>
          <a:xfrm>
            <a:off x="7467601" y="229516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B116F-AB25-7A48-819D-1B2C633B4B3D}"/>
              </a:ext>
            </a:extLst>
          </p:cNvPr>
          <p:cNvSpPr txBox="1"/>
          <p:nvPr/>
        </p:nvSpPr>
        <p:spPr>
          <a:xfrm>
            <a:off x="5978075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16BD159-7AF9-9D48-8FDF-4799B1F3DECB}"/>
              </a:ext>
            </a:extLst>
          </p:cNvPr>
          <p:cNvSpPr/>
          <p:nvPr/>
        </p:nvSpPr>
        <p:spPr>
          <a:xfrm>
            <a:off x="7467601" y="4330524"/>
            <a:ext cx="2656114" cy="22098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418B-DFBC-6940-A00C-1DC31D2660F5}"/>
              </a:ext>
            </a:extLst>
          </p:cNvPr>
          <p:cNvSpPr/>
          <p:nvPr/>
        </p:nvSpPr>
        <p:spPr>
          <a:xfrm>
            <a:off x="7903029" y="55388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F97B7-BC6E-7347-B61E-1D834D30898D}"/>
              </a:ext>
            </a:extLst>
          </p:cNvPr>
          <p:cNvSpPr/>
          <p:nvPr/>
        </p:nvSpPr>
        <p:spPr>
          <a:xfrm>
            <a:off x="8055429" y="56912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6A98-C58C-E240-9DC4-34D2DF05F880}"/>
              </a:ext>
            </a:extLst>
          </p:cNvPr>
          <p:cNvSpPr/>
          <p:nvPr/>
        </p:nvSpPr>
        <p:spPr>
          <a:xfrm>
            <a:off x="8207829" y="58436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54F57-6E07-5344-996C-B25A12CA9655}"/>
              </a:ext>
            </a:extLst>
          </p:cNvPr>
          <p:cNvSpPr/>
          <p:nvPr/>
        </p:nvSpPr>
        <p:spPr>
          <a:xfrm>
            <a:off x="8360229" y="59960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2794ED-ECD5-FD40-A889-6DEDCA31F923}"/>
              </a:ext>
            </a:extLst>
          </p:cNvPr>
          <p:cNvSpPr/>
          <p:nvPr/>
        </p:nvSpPr>
        <p:spPr>
          <a:xfrm>
            <a:off x="8512629" y="61484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C50B-6A05-E74A-ABB3-9950B5310DCF}"/>
              </a:ext>
            </a:extLst>
          </p:cNvPr>
          <p:cNvSpPr/>
          <p:nvPr/>
        </p:nvSpPr>
        <p:spPr>
          <a:xfrm>
            <a:off x="8784772" y="57130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C95A0-CFC1-FF4F-8680-2313C83DDF48}"/>
              </a:ext>
            </a:extLst>
          </p:cNvPr>
          <p:cNvSpPr/>
          <p:nvPr/>
        </p:nvSpPr>
        <p:spPr>
          <a:xfrm>
            <a:off x="5867399" y="5160723"/>
            <a:ext cx="571502" cy="6175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0F0FC-A7D0-C245-BEA7-8D7039344058}"/>
              </a:ext>
            </a:extLst>
          </p:cNvPr>
          <p:cNvSpPr/>
          <p:nvPr/>
        </p:nvSpPr>
        <p:spPr>
          <a:xfrm>
            <a:off x="8365671" y="5397324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ED5878-881F-F24D-9939-84566E5CAF77}"/>
              </a:ext>
            </a:extLst>
          </p:cNvPr>
          <p:cNvSpPr/>
          <p:nvPr/>
        </p:nvSpPr>
        <p:spPr>
          <a:xfrm>
            <a:off x="8719457" y="5321123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033CB-D9EA-5F4E-A1A2-5A961B8B48C1}"/>
              </a:ext>
            </a:extLst>
          </p:cNvPr>
          <p:cNvSpPr/>
          <p:nvPr/>
        </p:nvSpPr>
        <p:spPr>
          <a:xfrm>
            <a:off x="8850085" y="61484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A956D-1EFD-6B45-ACC4-7B296F0A375E}"/>
              </a:ext>
            </a:extLst>
          </p:cNvPr>
          <p:cNvSpPr/>
          <p:nvPr/>
        </p:nvSpPr>
        <p:spPr>
          <a:xfrm>
            <a:off x="8305800" y="5593266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6B1DF-D40F-2141-9B53-9F9FF2378A21}"/>
              </a:ext>
            </a:extLst>
          </p:cNvPr>
          <p:cNvSpPr/>
          <p:nvPr/>
        </p:nvSpPr>
        <p:spPr>
          <a:xfrm>
            <a:off x="8567057" y="58654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B676C-207D-0A40-BD20-98993BDE03E1}"/>
              </a:ext>
            </a:extLst>
          </p:cNvPr>
          <p:cNvSpPr txBox="1"/>
          <p:nvPr/>
        </p:nvSpPr>
        <p:spPr>
          <a:xfrm>
            <a:off x="4811485" y="5321123"/>
            <a:ext cx="31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3912B-C919-E647-8E05-F6B30F476CEC}"/>
              </a:ext>
            </a:extLst>
          </p:cNvPr>
          <p:cNvSpPr txBox="1"/>
          <p:nvPr/>
        </p:nvSpPr>
        <p:spPr>
          <a:xfrm>
            <a:off x="5978075" y="5234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900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/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Magnetic Disk 1">
            <a:extLst>
              <a:ext uri="{FF2B5EF4-FFF2-40B4-BE49-F238E27FC236}">
                <a16:creationId xmlns:a16="http://schemas.microsoft.com/office/drawing/2014/main" id="{81AF9288-28C5-2043-A5B5-63E48B8B145A}"/>
              </a:ext>
            </a:extLst>
          </p:cNvPr>
          <p:cNvSpPr/>
          <p:nvPr/>
        </p:nvSpPr>
        <p:spPr>
          <a:xfrm>
            <a:off x="1567543" y="4343400"/>
            <a:ext cx="2656114" cy="22098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2647-1129-5342-B563-E57671880F25}"/>
              </a:ext>
            </a:extLst>
          </p:cNvPr>
          <p:cNvSpPr/>
          <p:nvPr/>
        </p:nvSpPr>
        <p:spPr>
          <a:xfrm>
            <a:off x="2002971" y="55517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BE8B5-0B3F-4F4E-8E50-C7EB45D61960}"/>
              </a:ext>
            </a:extLst>
          </p:cNvPr>
          <p:cNvSpPr/>
          <p:nvPr/>
        </p:nvSpPr>
        <p:spPr>
          <a:xfrm>
            <a:off x="2155371" y="57041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B6742-4743-B04E-BAE2-8690453E8546}"/>
              </a:ext>
            </a:extLst>
          </p:cNvPr>
          <p:cNvSpPr/>
          <p:nvPr/>
        </p:nvSpPr>
        <p:spPr>
          <a:xfrm>
            <a:off x="2307771" y="58565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E2756-6EF1-CB44-B2BF-D188E08B5128}"/>
              </a:ext>
            </a:extLst>
          </p:cNvPr>
          <p:cNvSpPr/>
          <p:nvPr/>
        </p:nvSpPr>
        <p:spPr>
          <a:xfrm>
            <a:off x="2460171" y="60089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77D98E-617C-AF49-8025-7112FE5664EA}"/>
              </a:ext>
            </a:extLst>
          </p:cNvPr>
          <p:cNvSpPr/>
          <p:nvPr/>
        </p:nvSpPr>
        <p:spPr>
          <a:xfrm>
            <a:off x="2612571" y="6161314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B398B-1E74-1947-A9AC-9979FFD28734}"/>
              </a:ext>
            </a:extLst>
          </p:cNvPr>
          <p:cNvSpPr/>
          <p:nvPr/>
        </p:nvSpPr>
        <p:spPr>
          <a:xfrm>
            <a:off x="2884714" y="57258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4149B-5E3D-F34E-834C-1C35A8C3309C}"/>
              </a:ext>
            </a:extLst>
          </p:cNvPr>
          <p:cNvSpPr/>
          <p:nvPr/>
        </p:nvSpPr>
        <p:spPr>
          <a:xfrm>
            <a:off x="4680856" y="5160723"/>
            <a:ext cx="571502" cy="61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38EC9-00B4-FE4B-98F5-A8A3BCB9F7BE}"/>
              </a:ext>
            </a:extLst>
          </p:cNvPr>
          <p:cNvSpPr/>
          <p:nvPr/>
        </p:nvSpPr>
        <p:spPr>
          <a:xfrm>
            <a:off x="2465613" y="5410200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7EC208-9D9B-3740-AB2C-E3377E7D009B}"/>
              </a:ext>
            </a:extLst>
          </p:cNvPr>
          <p:cNvSpPr/>
          <p:nvPr/>
        </p:nvSpPr>
        <p:spPr>
          <a:xfrm>
            <a:off x="2819399" y="5333999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2895-6E3A-0C4D-95B0-3F5053BDEB84}"/>
              </a:ext>
            </a:extLst>
          </p:cNvPr>
          <p:cNvSpPr/>
          <p:nvPr/>
        </p:nvSpPr>
        <p:spPr>
          <a:xfrm>
            <a:off x="2950027" y="6161313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E0B52-5705-124C-9E9A-FA29605AC622}"/>
              </a:ext>
            </a:extLst>
          </p:cNvPr>
          <p:cNvSpPr/>
          <p:nvPr/>
        </p:nvSpPr>
        <p:spPr>
          <a:xfrm>
            <a:off x="2405742" y="5606142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8628-9BA5-3144-90BD-53668D220184}"/>
              </a:ext>
            </a:extLst>
          </p:cNvPr>
          <p:cNvSpPr/>
          <p:nvPr/>
        </p:nvSpPr>
        <p:spPr>
          <a:xfrm>
            <a:off x="2666999" y="5878285"/>
            <a:ext cx="293915" cy="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B605-5ECD-8941-9D9E-669FD424008C}"/>
              </a:ext>
            </a:extLst>
          </p:cNvPr>
          <p:cNvSpPr txBox="1"/>
          <p:nvPr/>
        </p:nvSpPr>
        <p:spPr>
          <a:xfrm>
            <a:off x="1703614" y="83859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991E0-2BFD-C24E-8216-E4AB7CB6E8D2}"/>
              </a:ext>
            </a:extLst>
          </p:cNvPr>
          <p:cNvSpPr txBox="1"/>
          <p:nvPr/>
        </p:nvSpPr>
        <p:spPr>
          <a:xfrm>
            <a:off x="4593769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CC09-0635-5846-B769-8A2469B8CCE6}"/>
              </a:ext>
            </a:extLst>
          </p:cNvPr>
          <p:cNvSpPr txBox="1"/>
          <p:nvPr/>
        </p:nvSpPr>
        <p:spPr>
          <a:xfrm>
            <a:off x="3162299" y="87046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BEC-3B53-8143-B216-A79C1D6108F0}"/>
              </a:ext>
            </a:extLst>
          </p:cNvPr>
          <p:cNvSpPr txBox="1"/>
          <p:nvPr/>
        </p:nvSpPr>
        <p:spPr>
          <a:xfrm>
            <a:off x="6096000" y="844425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19CD9-F17F-C344-9CA4-5FFB5F99FAC5}"/>
              </a:ext>
            </a:extLst>
          </p:cNvPr>
          <p:cNvSpPr txBox="1"/>
          <p:nvPr/>
        </p:nvSpPr>
        <p:spPr>
          <a:xfrm>
            <a:off x="8899071" y="844817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6E86D5-4732-FA48-AB40-4D612A131CB3}"/>
              </a:ext>
            </a:extLst>
          </p:cNvPr>
          <p:cNvSpPr txBox="1"/>
          <p:nvPr/>
        </p:nvSpPr>
        <p:spPr>
          <a:xfrm>
            <a:off x="7467601" y="844426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A2F2F-D6A4-084C-9C17-8E5FBAED3DE0}"/>
              </a:ext>
            </a:extLst>
          </p:cNvPr>
          <p:cNvSpPr txBox="1"/>
          <p:nvPr/>
        </p:nvSpPr>
        <p:spPr>
          <a:xfrm>
            <a:off x="3093359" y="2307576"/>
            <a:ext cx="6168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8 -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607A9-56E1-E54C-B2F9-FCE4B172E099}"/>
              </a:ext>
            </a:extLst>
          </p:cNvPr>
          <p:cNvSpPr txBox="1"/>
          <p:nvPr/>
        </p:nvSpPr>
        <p:spPr>
          <a:xfrm>
            <a:off x="17253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5B14E-E36C-F24C-8FE9-6656FA878528}"/>
              </a:ext>
            </a:extLst>
          </p:cNvPr>
          <p:cNvSpPr txBox="1"/>
          <p:nvPr/>
        </p:nvSpPr>
        <p:spPr>
          <a:xfrm>
            <a:off x="8813803" y="2340429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859F2-655A-DB45-BAAB-AE642B560B81}"/>
              </a:ext>
            </a:extLst>
          </p:cNvPr>
          <p:cNvSpPr txBox="1"/>
          <p:nvPr/>
        </p:nvSpPr>
        <p:spPr>
          <a:xfrm>
            <a:off x="4544786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08DFF-E753-014E-928A-60A6EE3E027F}"/>
              </a:ext>
            </a:extLst>
          </p:cNvPr>
          <p:cNvSpPr txBox="1"/>
          <p:nvPr/>
        </p:nvSpPr>
        <p:spPr>
          <a:xfrm>
            <a:off x="7467601" y="2295161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B116F-AB25-7A48-819D-1B2C633B4B3D}"/>
              </a:ext>
            </a:extLst>
          </p:cNvPr>
          <p:cNvSpPr txBox="1"/>
          <p:nvPr/>
        </p:nvSpPr>
        <p:spPr>
          <a:xfrm>
            <a:off x="5978075" y="2340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816BD159-7AF9-9D48-8FDF-4799B1F3DECB}"/>
              </a:ext>
            </a:extLst>
          </p:cNvPr>
          <p:cNvSpPr/>
          <p:nvPr/>
        </p:nvSpPr>
        <p:spPr>
          <a:xfrm>
            <a:off x="7467601" y="4330524"/>
            <a:ext cx="2656114" cy="22098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F418B-DFBC-6940-A00C-1DC31D2660F5}"/>
              </a:ext>
            </a:extLst>
          </p:cNvPr>
          <p:cNvSpPr/>
          <p:nvPr/>
        </p:nvSpPr>
        <p:spPr>
          <a:xfrm>
            <a:off x="7903029" y="55388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3F97B7-BC6E-7347-B61E-1D834D30898D}"/>
              </a:ext>
            </a:extLst>
          </p:cNvPr>
          <p:cNvSpPr/>
          <p:nvPr/>
        </p:nvSpPr>
        <p:spPr>
          <a:xfrm>
            <a:off x="8055429" y="56912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D66A98-C58C-E240-9DC4-34D2DF05F880}"/>
              </a:ext>
            </a:extLst>
          </p:cNvPr>
          <p:cNvSpPr/>
          <p:nvPr/>
        </p:nvSpPr>
        <p:spPr>
          <a:xfrm>
            <a:off x="8207829" y="58436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854F57-6E07-5344-996C-B25A12CA9655}"/>
              </a:ext>
            </a:extLst>
          </p:cNvPr>
          <p:cNvSpPr/>
          <p:nvPr/>
        </p:nvSpPr>
        <p:spPr>
          <a:xfrm>
            <a:off x="8360229" y="59960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2794ED-ECD5-FD40-A889-6DEDCA31F923}"/>
              </a:ext>
            </a:extLst>
          </p:cNvPr>
          <p:cNvSpPr/>
          <p:nvPr/>
        </p:nvSpPr>
        <p:spPr>
          <a:xfrm>
            <a:off x="8512629" y="6148438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6C50B-6A05-E74A-ABB3-9950B5310DCF}"/>
              </a:ext>
            </a:extLst>
          </p:cNvPr>
          <p:cNvSpPr/>
          <p:nvPr/>
        </p:nvSpPr>
        <p:spPr>
          <a:xfrm>
            <a:off x="8784772" y="57130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C95A0-CFC1-FF4F-8680-2313C83DDF48}"/>
              </a:ext>
            </a:extLst>
          </p:cNvPr>
          <p:cNvSpPr/>
          <p:nvPr/>
        </p:nvSpPr>
        <p:spPr>
          <a:xfrm>
            <a:off x="5867399" y="5160723"/>
            <a:ext cx="571502" cy="6175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0F0FC-A7D0-C245-BEA7-8D7039344058}"/>
              </a:ext>
            </a:extLst>
          </p:cNvPr>
          <p:cNvSpPr/>
          <p:nvPr/>
        </p:nvSpPr>
        <p:spPr>
          <a:xfrm>
            <a:off x="8365671" y="5397324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ED5878-881F-F24D-9939-84566E5CAF77}"/>
              </a:ext>
            </a:extLst>
          </p:cNvPr>
          <p:cNvSpPr/>
          <p:nvPr/>
        </p:nvSpPr>
        <p:spPr>
          <a:xfrm>
            <a:off x="8719457" y="5321123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0033CB-D9EA-5F4E-A1A2-5A961B8B48C1}"/>
              </a:ext>
            </a:extLst>
          </p:cNvPr>
          <p:cNvSpPr/>
          <p:nvPr/>
        </p:nvSpPr>
        <p:spPr>
          <a:xfrm>
            <a:off x="8850085" y="6148437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A956D-1EFD-6B45-ACC4-7B296F0A375E}"/>
              </a:ext>
            </a:extLst>
          </p:cNvPr>
          <p:cNvSpPr/>
          <p:nvPr/>
        </p:nvSpPr>
        <p:spPr>
          <a:xfrm>
            <a:off x="8305800" y="5593266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76B1DF-D40F-2141-9B53-9F9FF2378A21}"/>
              </a:ext>
            </a:extLst>
          </p:cNvPr>
          <p:cNvSpPr/>
          <p:nvPr/>
        </p:nvSpPr>
        <p:spPr>
          <a:xfrm>
            <a:off x="8567057" y="5865409"/>
            <a:ext cx="293915" cy="2830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B676C-207D-0A40-BD20-98993BDE03E1}"/>
              </a:ext>
            </a:extLst>
          </p:cNvPr>
          <p:cNvSpPr txBox="1"/>
          <p:nvPr/>
        </p:nvSpPr>
        <p:spPr>
          <a:xfrm>
            <a:off x="4811485" y="5321123"/>
            <a:ext cx="31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3912B-C919-E647-8E05-F6B30F476CEC}"/>
              </a:ext>
            </a:extLst>
          </p:cNvPr>
          <p:cNvSpPr txBox="1"/>
          <p:nvPr/>
        </p:nvSpPr>
        <p:spPr>
          <a:xfrm>
            <a:off x="5978075" y="5234820"/>
            <a:ext cx="4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00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9021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20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6451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0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DA2B5F-252E-2840-AEF9-CBAABADBF4D5}"/>
              </a:ext>
            </a:extLst>
          </p:cNvPr>
          <p:cNvSpPr txBox="1"/>
          <p:nvPr/>
        </p:nvSpPr>
        <p:spPr>
          <a:xfrm>
            <a:off x="1828800" y="864296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83B8-C493-6F45-BC57-9B3E1ABA6C0C}"/>
              </a:ext>
            </a:extLst>
          </p:cNvPr>
          <p:cNvSpPr txBox="1"/>
          <p:nvPr/>
        </p:nvSpPr>
        <p:spPr>
          <a:xfrm>
            <a:off x="4544710" y="886914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AA11D-582C-E942-A0F8-F6CBEF7E187D}"/>
              </a:ext>
            </a:extLst>
          </p:cNvPr>
          <p:cNvSpPr txBox="1"/>
          <p:nvPr/>
        </p:nvSpPr>
        <p:spPr>
          <a:xfrm>
            <a:off x="8945671" y="827113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6DB17-50B0-094F-9935-DE42F0119AC9}"/>
              </a:ext>
            </a:extLst>
          </p:cNvPr>
          <p:cNvSpPr txBox="1"/>
          <p:nvPr/>
        </p:nvSpPr>
        <p:spPr>
          <a:xfrm>
            <a:off x="3221623" y="2360254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03762-94D4-7442-BECB-4A281645A90D}"/>
              </a:ext>
            </a:extLst>
          </p:cNvPr>
          <p:cNvSpPr txBox="1"/>
          <p:nvPr/>
        </p:nvSpPr>
        <p:spPr>
          <a:xfrm>
            <a:off x="4599139" y="2382428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EE476-6E1F-7546-9B42-1C15686FA1B0}"/>
              </a:ext>
            </a:extLst>
          </p:cNvPr>
          <p:cNvSpPr txBox="1"/>
          <p:nvPr/>
        </p:nvSpPr>
        <p:spPr>
          <a:xfrm>
            <a:off x="5976655" y="2357771"/>
            <a:ext cx="425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19B52-1816-0B42-85EE-36984202D280}"/>
              </a:ext>
            </a:extLst>
          </p:cNvPr>
          <p:cNvSpPr txBox="1"/>
          <p:nvPr/>
        </p:nvSpPr>
        <p:spPr>
          <a:xfrm>
            <a:off x="3246330" y="886914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DB871-13CD-B64F-9C6A-0E4E43554A74}"/>
              </a:ext>
            </a:extLst>
          </p:cNvPr>
          <p:cNvSpPr txBox="1"/>
          <p:nvPr/>
        </p:nvSpPr>
        <p:spPr>
          <a:xfrm>
            <a:off x="1703539" y="2357771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7EBBC-CB62-854A-9388-435728C7F540}"/>
              </a:ext>
            </a:extLst>
          </p:cNvPr>
          <p:cNvSpPr txBox="1"/>
          <p:nvPr/>
        </p:nvSpPr>
        <p:spPr>
          <a:xfrm>
            <a:off x="5996763" y="827113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FBE5A-3679-1D46-99D4-6CF8050F1041}"/>
              </a:ext>
            </a:extLst>
          </p:cNvPr>
          <p:cNvSpPr txBox="1"/>
          <p:nvPr/>
        </p:nvSpPr>
        <p:spPr>
          <a:xfrm>
            <a:off x="7515037" y="847692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ACA2C-04A9-9846-9EB2-ADB53000EB16}"/>
              </a:ext>
            </a:extLst>
          </p:cNvPr>
          <p:cNvSpPr txBox="1"/>
          <p:nvPr/>
        </p:nvSpPr>
        <p:spPr>
          <a:xfrm>
            <a:off x="7515037" y="2279190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DB4DB-5F6E-5249-982C-F4AA33674345}"/>
              </a:ext>
            </a:extLst>
          </p:cNvPr>
          <p:cNvSpPr txBox="1"/>
          <p:nvPr/>
        </p:nvSpPr>
        <p:spPr>
          <a:xfrm>
            <a:off x="8844536" y="2307120"/>
            <a:ext cx="64091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8784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C55E5A-6F37-4744-BA2C-47C4750C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10545"/>
              </p:ext>
            </p:extLst>
          </p:nvPr>
        </p:nvGraphicFramePr>
        <p:xfrm>
          <a:off x="1567543" y="719666"/>
          <a:ext cx="8592462" cy="302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77">
                  <a:extLst>
                    <a:ext uri="{9D8B030D-6E8A-4147-A177-3AD203B41FA5}">
                      <a16:colId xmlns:a16="http://schemas.microsoft.com/office/drawing/2014/main" val="2061366409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685808307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145806332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048786371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3395206433"/>
                    </a:ext>
                  </a:extLst>
                </a:gridCol>
                <a:gridCol w="1432077">
                  <a:extLst>
                    <a:ext uri="{9D8B030D-6E8A-4147-A177-3AD203B41FA5}">
                      <a16:colId xmlns:a16="http://schemas.microsoft.com/office/drawing/2014/main" val="2257085674"/>
                    </a:ext>
                  </a:extLst>
                </a:gridCol>
              </a:tblGrid>
              <a:tr h="15125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412141"/>
                  </a:ext>
                </a:extLst>
              </a:tr>
              <a:tr h="15125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599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E24FAF-DA19-DC43-925F-185B87E52A66}"/>
              </a:ext>
            </a:extLst>
          </p:cNvPr>
          <p:cNvSpPr txBox="1"/>
          <p:nvPr/>
        </p:nvSpPr>
        <p:spPr>
          <a:xfrm>
            <a:off x="1850571" y="881743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BB2C1-57B4-314E-989A-A1D7CACD8352}"/>
              </a:ext>
            </a:extLst>
          </p:cNvPr>
          <p:cNvSpPr txBox="1"/>
          <p:nvPr/>
        </p:nvSpPr>
        <p:spPr>
          <a:xfrm>
            <a:off x="4579946" y="2360636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49C36-C4A5-DB4A-BC85-265758BCC8B8}"/>
              </a:ext>
            </a:extLst>
          </p:cNvPr>
          <p:cNvSpPr txBox="1"/>
          <p:nvPr/>
        </p:nvSpPr>
        <p:spPr>
          <a:xfrm>
            <a:off x="6027060" y="795475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B097-F960-7749-A5B6-795A89D1EF95}"/>
              </a:ext>
            </a:extLst>
          </p:cNvPr>
          <p:cNvSpPr txBox="1"/>
          <p:nvPr/>
        </p:nvSpPr>
        <p:spPr>
          <a:xfrm>
            <a:off x="1754409" y="2449286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CD099-1A05-5C40-AB41-F74BA183C306}"/>
              </a:ext>
            </a:extLst>
          </p:cNvPr>
          <p:cNvSpPr txBox="1"/>
          <p:nvPr/>
        </p:nvSpPr>
        <p:spPr>
          <a:xfrm>
            <a:off x="8911774" y="740264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D1082-59D4-7C4F-8707-FA15A35A6E39}"/>
              </a:ext>
            </a:extLst>
          </p:cNvPr>
          <p:cNvSpPr txBox="1"/>
          <p:nvPr/>
        </p:nvSpPr>
        <p:spPr>
          <a:xfrm>
            <a:off x="6005958" y="2348186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DC731-24D8-144B-9A58-3EBA405A7FF7}"/>
              </a:ext>
            </a:extLst>
          </p:cNvPr>
          <p:cNvSpPr txBox="1"/>
          <p:nvPr/>
        </p:nvSpPr>
        <p:spPr>
          <a:xfrm>
            <a:off x="4386947" y="795475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A4839-2460-8149-998B-F9C191BBA115}"/>
              </a:ext>
            </a:extLst>
          </p:cNvPr>
          <p:cNvSpPr txBox="1"/>
          <p:nvPr/>
        </p:nvSpPr>
        <p:spPr>
          <a:xfrm>
            <a:off x="7484844" y="2280772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4EC52-F5F2-AA4A-A5D2-5309E5402BD8}"/>
              </a:ext>
            </a:extLst>
          </p:cNvPr>
          <p:cNvSpPr txBox="1"/>
          <p:nvPr/>
        </p:nvSpPr>
        <p:spPr>
          <a:xfrm>
            <a:off x="7389587" y="751150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BE546-529C-E842-BC02-4BFCE1533EB7}"/>
              </a:ext>
            </a:extLst>
          </p:cNvPr>
          <p:cNvSpPr txBox="1"/>
          <p:nvPr/>
        </p:nvSpPr>
        <p:spPr>
          <a:xfrm>
            <a:off x="3017161" y="2360636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0AF3E-022F-5C4C-BBFC-548F41ABBDD9}"/>
              </a:ext>
            </a:extLst>
          </p:cNvPr>
          <p:cNvSpPr txBox="1"/>
          <p:nvPr/>
        </p:nvSpPr>
        <p:spPr>
          <a:xfrm>
            <a:off x="3024420" y="834180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47F6-0EEC-CC4B-B5A7-E9B62D743A08}"/>
              </a:ext>
            </a:extLst>
          </p:cNvPr>
          <p:cNvSpPr txBox="1"/>
          <p:nvPr/>
        </p:nvSpPr>
        <p:spPr>
          <a:xfrm>
            <a:off x="8831495" y="2280772"/>
            <a:ext cx="5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Tr6</a:t>
            </a:r>
          </a:p>
        </p:txBody>
      </p:sp>
    </p:spTree>
    <p:extLst>
      <p:ext uri="{BB962C8B-B14F-4D97-AF65-F5344CB8AC3E}">
        <p14:creationId xmlns:p14="http://schemas.microsoft.com/office/powerpoint/2010/main" val="372486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B0A63-370E-984C-9841-298310C6E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42630"/>
              </p:ext>
            </p:extLst>
          </p:nvPr>
        </p:nvGraphicFramePr>
        <p:xfrm>
          <a:off x="2642992" y="719665"/>
          <a:ext cx="7517008" cy="523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252">
                  <a:extLst>
                    <a:ext uri="{9D8B030D-6E8A-4147-A177-3AD203B41FA5}">
                      <a16:colId xmlns:a16="http://schemas.microsoft.com/office/drawing/2014/main" val="2430491926"/>
                    </a:ext>
                  </a:extLst>
                </a:gridCol>
                <a:gridCol w="1879252">
                  <a:extLst>
                    <a:ext uri="{9D8B030D-6E8A-4147-A177-3AD203B41FA5}">
                      <a16:colId xmlns:a16="http://schemas.microsoft.com/office/drawing/2014/main" val="1667022235"/>
                    </a:ext>
                  </a:extLst>
                </a:gridCol>
                <a:gridCol w="1879252">
                  <a:extLst>
                    <a:ext uri="{9D8B030D-6E8A-4147-A177-3AD203B41FA5}">
                      <a16:colId xmlns:a16="http://schemas.microsoft.com/office/drawing/2014/main" val="294040677"/>
                    </a:ext>
                  </a:extLst>
                </a:gridCol>
                <a:gridCol w="1879252">
                  <a:extLst>
                    <a:ext uri="{9D8B030D-6E8A-4147-A177-3AD203B41FA5}">
                      <a16:colId xmlns:a16="http://schemas.microsoft.com/office/drawing/2014/main" val="3903665251"/>
                    </a:ext>
                  </a:extLst>
                </a:gridCol>
              </a:tblGrid>
              <a:tr h="8717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Package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53312"/>
                  </a:ext>
                </a:extLst>
              </a:tr>
              <a:tr h="8717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74920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030726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990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180093"/>
                  </a:ext>
                </a:extLst>
              </a:tr>
              <a:tr h="871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8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Macintosh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6</cp:revision>
  <dcterms:created xsi:type="dcterms:W3CDTF">2021-10-22T01:29:57Z</dcterms:created>
  <dcterms:modified xsi:type="dcterms:W3CDTF">2021-10-22T02:38:10Z</dcterms:modified>
</cp:coreProperties>
</file>