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D8572C4C-2885-2547-875E-EC9C253B1BA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236CEE27-A91C-4C44-9FF9-41C4901D3D6A}" type="parTrans" cxnId="{188F958D-F371-9945-A498-49F328648229}">
      <dgm:prSet/>
      <dgm:spPr/>
      <dgm:t>
        <a:bodyPr/>
        <a:lstStyle/>
        <a:p>
          <a:endParaRPr lang="en-US"/>
        </a:p>
      </dgm:t>
    </dgm:pt>
    <dgm:pt modelId="{B26E28C6-854D-174B-B19F-E50EE38D8139}" type="sibTrans" cxnId="{188F958D-F371-9945-A498-49F328648229}">
      <dgm:prSet/>
      <dgm:spPr/>
      <dgm:t>
        <a:bodyPr/>
        <a:lstStyle/>
        <a:p>
          <a:endParaRPr lang="en-US"/>
        </a:p>
      </dgm:t>
    </dgm:pt>
    <dgm:pt modelId="{6AC4C002-70C3-9F4C-8988-E9990524F6F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D2461C61-66FE-E941-A6FA-8FAE1359EE75}" type="parTrans" cxnId="{3D4119F5-B956-134E-9E69-DD1AB186C62D}">
      <dgm:prSet/>
      <dgm:spPr/>
      <dgm:t>
        <a:bodyPr/>
        <a:lstStyle/>
        <a:p>
          <a:endParaRPr lang="en-US"/>
        </a:p>
      </dgm:t>
    </dgm:pt>
    <dgm:pt modelId="{3C4013D6-7F45-4D4B-B4A6-B697A8956D72}" type="sibTrans" cxnId="{3D4119F5-B956-134E-9E69-DD1AB186C62D}">
      <dgm:prSet/>
      <dgm:spPr/>
      <dgm:t>
        <a:bodyPr/>
        <a:lstStyle/>
        <a:p>
          <a:endParaRPr lang="en-US"/>
        </a:p>
      </dgm:t>
    </dgm:pt>
    <dgm:pt modelId="{A25829B8-D7DD-DE41-812A-C183F8857FB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Interpretation of Results and Communication</a:t>
          </a:r>
        </a:p>
      </dgm:t>
    </dgm:pt>
    <dgm:pt modelId="{503BE5F5-5385-5245-A9B3-377DE6BBBF09}" type="parTrans" cxnId="{C17C3BB7-00F9-3C49-ACD3-E42A00E8AD70}">
      <dgm:prSet/>
      <dgm:spPr/>
      <dgm:t>
        <a:bodyPr/>
        <a:lstStyle/>
        <a:p>
          <a:endParaRPr lang="en-US"/>
        </a:p>
      </dgm:t>
    </dgm:pt>
    <dgm:pt modelId="{042F1267-1258-6A45-94CF-CDD9D4D6F4DA}" type="sibTrans" cxnId="{C17C3BB7-00F9-3C49-ACD3-E42A00E8AD7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2A1A365F-A9DE-754A-945E-4E8AE0941A52}" type="pres">
      <dgm:prSet presAssocID="{236CEE27-A91C-4C44-9FF9-41C4901D3D6A}" presName="Name37" presStyleLbl="parChTrans1D2" presStyleIdx="0" presStyleCnt="3"/>
      <dgm:spPr/>
    </dgm:pt>
    <dgm:pt modelId="{F077DDD5-DBCB-F84C-827B-7E6CE0B68B52}" type="pres">
      <dgm:prSet presAssocID="{D8572C4C-2885-2547-875E-EC9C253B1BA1}" presName="hierRoot2" presStyleCnt="0">
        <dgm:presLayoutVars>
          <dgm:hierBranch val="init"/>
        </dgm:presLayoutVars>
      </dgm:prSet>
      <dgm:spPr/>
    </dgm:pt>
    <dgm:pt modelId="{B14B2323-3BEF-CA4F-86F0-55BE54375D7B}" type="pres">
      <dgm:prSet presAssocID="{D8572C4C-2885-2547-875E-EC9C253B1BA1}" presName="rootComposite" presStyleCnt="0"/>
      <dgm:spPr/>
    </dgm:pt>
    <dgm:pt modelId="{1BD47DF1-F3C6-2E4D-ABDE-932BBB400589}" type="pres">
      <dgm:prSet presAssocID="{D8572C4C-2885-2547-875E-EC9C253B1BA1}" presName="rootText" presStyleLbl="node2" presStyleIdx="0" presStyleCnt="3" custLinFactNeighborX="-90966" custLinFactNeighborY="28">
        <dgm:presLayoutVars>
          <dgm:chPref val="3"/>
        </dgm:presLayoutVars>
      </dgm:prSet>
      <dgm:spPr/>
    </dgm:pt>
    <dgm:pt modelId="{5B15A667-ACAA-EA4D-B337-0722B988AD68}" type="pres">
      <dgm:prSet presAssocID="{D8572C4C-2885-2547-875E-EC9C253B1BA1}" presName="rootConnector" presStyleLbl="node2" presStyleIdx="0" presStyleCnt="3"/>
      <dgm:spPr/>
    </dgm:pt>
    <dgm:pt modelId="{F4358FEB-4A8B-6A44-871B-E9FDAB124C43}" type="pres">
      <dgm:prSet presAssocID="{D8572C4C-2885-2547-875E-EC9C253B1BA1}" presName="hierChild4" presStyleCnt="0"/>
      <dgm:spPr/>
    </dgm:pt>
    <dgm:pt modelId="{5343CCB5-323F-8347-9331-645A42024485}" type="pres">
      <dgm:prSet presAssocID="{D8572C4C-2885-2547-875E-EC9C253B1BA1}" presName="hierChild5" presStyleCnt="0"/>
      <dgm:spPr/>
    </dgm:pt>
    <dgm:pt modelId="{A9419C2D-92F9-CC47-8FDC-D02659C29FCC}" type="pres">
      <dgm:prSet presAssocID="{D2461C61-66FE-E941-A6FA-8FAE1359EE75}" presName="Name37" presStyleLbl="parChTrans1D2" presStyleIdx="1" presStyleCnt="3"/>
      <dgm:spPr/>
    </dgm:pt>
    <dgm:pt modelId="{A6A89776-4671-2940-91F1-DED7BF7AE941}" type="pres">
      <dgm:prSet presAssocID="{6AC4C002-70C3-9F4C-8988-E9990524F6F5}" presName="hierRoot2" presStyleCnt="0">
        <dgm:presLayoutVars>
          <dgm:hierBranch val="init"/>
        </dgm:presLayoutVars>
      </dgm:prSet>
      <dgm:spPr/>
    </dgm:pt>
    <dgm:pt modelId="{DB058A7B-18FD-F54F-A91B-258A81621377}" type="pres">
      <dgm:prSet presAssocID="{6AC4C002-70C3-9F4C-8988-E9990524F6F5}" presName="rootComposite" presStyleCnt="0"/>
      <dgm:spPr/>
    </dgm:pt>
    <dgm:pt modelId="{B76E4896-E7C7-B542-B470-72D290CD2546}" type="pres">
      <dgm:prSet presAssocID="{6AC4C002-70C3-9F4C-8988-E9990524F6F5}" presName="rootText" presStyleLbl="node2" presStyleIdx="1" presStyleCnt="3" custLinFactNeighborX="25693" custLinFactNeighborY="28">
        <dgm:presLayoutVars>
          <dgm:chPref val="3"/>
        </dgm:presLayoutVars>
      </dgm:prSet>
      <dgm:spPr/>
    </dgm:pt>
    <dgm:pt modelId="{DD8861E3-2174-EE42-AFD1-CF1994529703}" type="pres">
      <dgm:prSet presAssocID="{6AC4C002-70C3-9F4C-8988-E9990524F6F5}" presName="rootConnector" presStyleLbl="node2" presStyleIdx="1" presStyleCnt="3"/>
      <dgm:spPr/>
    </dgm:pt>
    <dgm:pt modelId="{A6A89F2D-ECEF-4F4B-86A3-B90F69E1C14A}" type="pres">
      <dgm:prSet presAssocID="{6AC4C002-70C3-9F4C-8988-E9990524F6F5}" presName="hierChild4" presStyleCnt="0"/>
      <dgm:spPr/>
    </dgm:pt>
    <dgm:pt modelId="{313C778E-389C-9247-A1A3-ACD94A299F03}" type="pres">
      <dgm:prSet presAssocID="{6AC4C002-70C3-9F4C-8988-E9990524F6F5}" presName="hierChild5" presStyleCnt="0"/>
      <dgm:spPr/>
    </dgm:pt>
    <dgm:pt modelId="{FD10FE99-7705-DC4B-850A-FE705B782804}" type="pres">
      <dgm:prSet presAssocID="{503BE5F5-5385-5245-A9B3-377DE6BBBF09}" presName="Name37" presStyleLbl="parChTrans1D2" presStyleIdx="2" presStyleCnt="3"/>
      <dgm:spPr/>
    </dgm:pt>
    <dgm:pt modelId="{D16ED826-97E0-6545-9837-681DBFECED3D}" type="pres">
      <dgm:prSet presAssocID="{A25829B8-D7DD-DE41-812A-C183F8857FBA}" presName="hierRoot2" presStyleCnt="0">
        <dgm:presLayoutVars>
          <dgm:hierBranch val="init"/>
        </dgm:presLayoutVars>
      </dgm:prSet>
      <dgm:spPr/>
    </dgm:pt>
    <dgm:pt modelId="{056FEF83-0F1C-F44C-9E6D-30F0148EDA61}" type="pres">
      <dgm:prSet presAssocID="{A25829B8-D7DD-DE41-812A-C183F8857FBA}" presName="rootComposite" presStyleCnt="0"/>
      <dgm:spPr/>
    </dgm:pt>
    <dgm:pt modelId="{52F9E0DC-6D78-7B4C-B5E5-4A563A38E83A}" type="pres">
      <dgm:prSet presAssocID="{A25829B8-D7DD-DE41-812A-C183F8857FBA}" presName="rootText" presStyleLbl="node2" presStyleIdx="2" presStyleCnt="3" custLinFactNeighborX="93049" custLinFactNeighborY="28">
        <dgm:presLayoutVars>
          <dgm:chPref val="3"/>
        </dgm:presLayoutVars>
      </dgm:prSet>
      <dgm:spPr/>
    </dgm:pt>
    <dgm:pt modelId="{53E4DC08-F21D-1B44-82B2-CF2039D6D601}" type="pres">
      <dgm:prSet presAssocID="{A25829B8-D7DD-DE41-812A-C183F8857FBA}" presName="rootConnector" presStyleLbl="node2" presStyleIdx="2" presStyleCnt="3"/>
      <dgm:spPr/>
    </dgm:pt>
    <dgm:pt modelId="{88AEB618-3592-9D42-B0BA-95724575900C}" type="pres">
      <dgm:prSet presAssocID="{A25829B8-D7DD-DE41-812A-C183F8857FBA}" presName="hierChild4" presStyleCnt="0"/>
      <dgm:spPr/>
    </dgm:pt>
    <dgm:pt modelId="{579D6825-B5FC-B84F-989B-B0CDF422E360}" type="pres">
      <dgm:prSet presAssocID="{A25829B8-D7DD-DE41-812A-C183F8857FBA}" presName="hierChild5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C0A38E47-40C1-D843-AABB-5D05312019D9}" type="presOf" srcId="{236CEE27-A91C-4C44-9FF9-41C4901D3D6A}" destId="{2A1A365F-A9DE-754A-945E-4E8AE0941A52}" srcOrd="0" destOrd="0" presId="urn:microsoft.com/office/officeart/2005/8/layout/orgChart1"/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48A5C368-EC40-8845-91D7-CA0AB48D3CF9}" type="presOf" srcId="{D8572C4C-2885-2547-875E-EC9C253B1BA1}" destId="{1BD47DF1-F3C6-2E4D-ABDE-932BBB400589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8EEE2C77-9EAD-B543-B1C5-D7CEFB8B80B9}" type="presOf" srcId="{6AC4C002-70C3-9F4C-8988-E9990524F6F5}" destId="{DD8861E3-2174-EE42-AFD1-CF1994529703}" srcOrd="1" destOrd="0" presId="urn:microsoft.com/office/officeart/2005/8/layout/orgChart1"/>
    <dgm:cxn modelId="{4E592A84-F372-024B-B668-7A14C730982F}" type="presOf" srcId="{D2461C61-66FE-E941-A6FA-8FAE1359EE75}" destId="{A9419C2D-92F9-CC47-8FDC-D02659C29FCC}" srcOrd="0" destOrd="0" presId="urn:microsoft.com/office/officeart/2005/8/layout/orgChart1"/>
    <dgm:cxn modelId="{188F958D-F371-9945-A498-49F328648229}" srcId="{ED83DB22-A4E2-6B4E-A6A6-A46B2A3F2623}" destId="{D8572C4C-2885-2547-875E-EC9C253B1BA1}" srcOrd="0" destOrd="0" parTransId="{236CEE27-A91C-4C44-9FF9-41C4901D3D6A}" sibTransId="{B26E28C6-854D-174B-B19F-E50EE38D8139}"/>
    <dgm:cxn modelId="{6279F099-864D-1A45-BCCF-C8B1925C4BAA}" type="presOf" srcId="{D8572C4C-2885-2547-875E-EC9C253B1BA1}" destId="{5B15A667-ACAA-EA4D-B337-0722B988AD68}" srcOrd="1" destOrd="0" presId="urn:microsoft.com/office/officeart/2005/8/layout/orgChart1"/>
    <dgm:cxn modelId="{41AA5EA2-4E9E-854E-9105-02F7DB7E854F}" type="presOf" srcId="{6AC4C002-70C3-9F4C-8988-E9990524F6F5}" destId="{B76E4896-E7C7-B542-B470-72D290CD2546}" srcOrd="0" destOrd="0" presId="urn:microsoft.com/office/officeart/2005/8/layout/orgChart1"/>
    <dgm:cxn modelId="{0012F1A3-F302-9644-A67A-B4B533606D91}" type="presOf" srcId="{A25829B8-D7DD-DE41-812A-C183F8857FBA}" destId="{52F9E0DC-6D78-7B4C-B5E5-4A563A38E83A}" srcOrd="0" destOrd="0" presId="urn:microsoft.com/office/officeart/2005/8/layout/orgChart1"/>
    <dgm:cxn modelId="{C17C3BB7-00F9-3C49-ACD3-E42A00E8AD70}" srcId="{ED83DB22-A4E2-6B4E-A6A6-A46B2A3F2623}" destId="{A25829B8-D7DD-DE41-812A-C183F8857FBA}" srcOrd="2" destOrd="0" parTransId="{503BE5F5-5385-5245-A9B3-377DE6BBBF09}" sibTransId="{042F1267-1258-6A45-94CF-CDD9D4D6F4DA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9E23A1CA-8D88-B14F-BCA0-DFDCFDD3169E}" type="presOf" srcId="{503BE5F5-5385-5245-A9B3-377DE6BBBF09}" destId="{FD10FE99-7705-DC4B-850A-FE705B782804}" srcOrd="0" destOrd="0" presId="urn:microsoft.com/office/officeart/2005/8/layout/orgChart1"/>
    <dgm:cxn modelId="{6194E8D7-3A93-3B4F-98FE-B0F2E04E6860}" type="presOf" srcId="{A25829B8-D7DD-DE41-812A-C183F8857FBA}" destId="{53E4DC08-F21D-1B44-82B2-CF2039D6D601}" srcOrd="1" destOrd="0" presId="urn:microsoft.com/office/officeart/2005/8/layout/orgChart1"/>
    <dgm:cxn modelId="{3D4119F5-B956-134E-9E69-DD1AB186C62D}" srcId="{ED83DB22-A4E2-6B4E-A6A6-A46B2A3F2623}" destId="{6AC4C002-70C3-9F4C-8988-E9990524F6F5}" srcOrd="1" destOrd="0" parTransId="{D2461C61-66FE-E941-A6FA-8FAE1359EE75}" sibTransId="{3C4013D6-7F45-4D4B-B4A6-B697A8956D72}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436B9F5F-D129-4147-827C-EDED611BBBB6}" type="presParOf" srcId="{B6DE6516-37C9-1E48-A0CD-48421FCCEB33}" destId="{2A1A365F-A9DE-754A-945E-4E8AE0941A52}" srcOrd="0" destOrd="0" presId="urn:microsoft.com/office/officeart/2005/8/layout/orgChart1"/>
    <dgm:cxn modelId="{77A54FE0-A041-FB41-A463-7DD164471303}" type="presParOf" srcId="{B6DE6516-37C9-1E48-A0CD-48421FCCEB33}" destId="{F077DDD5-DBCB-F84C-827B-7E6CE0B68B52}" srcOrd="1" destOrd="0" presId="urn:microsoft.com/office/officeart/2005/8/layout/orgChart1"/>
    <dgm:cxn modelId="{A0D51F79-C40A-E843-ADB9-5F1EC93104F5}" type="presParOf" srcId="{F077DDD5-DBCB-F84C-827B-7E6CE0B68B52}" destId="{B14B2323-3BEF-CA4F-86F0-55BE54375D7B}" srcOrd="0" destOrd="0" presId="urn:microsoft.com/office/officeart/2005/8/layout/orgChart1"/>
    <dgm:cxn modelId="{74B40B28-DD80-1441-9661-CE5B73D82E34}" type="presParOf" srcId="{B14B2323-3BEF-CA4F-86F0-55BE54375D7B}" destId="{1BD47DF1-F3C6-2E4D-ABDE-932BBB400589}" srcOrd="0" destOrd="0" presId="urn:microsoft.com/office/officeart/2005/8/layout/orgChart1"/>
    <dgm:cxn modelId="{26D0D568-62D3-CF4E-8DFB-8ECF04538C71}" type="presParOf" srcId="{B14B2323-3BEF-CA4F-86F0-55BE54375D7B}" destId="{5B15A667-ACAA-EA4D-B337-0722B988AD68}" srcOrd="1" destOrd="0" presId="urn:microsoft.com/office/officeart/2005/8/layout/orgChart1"/>
    <dgm:cxn modelId="{927D3F1E-F9D0-8041-ABE2-D5339ECD5CB5}" type="presParOf" srcId="{F077DDD5-DBCB-F84C-827B-7E6CE0B68B52}" destId="{F4358FEB-4A8B-6A44-871B-E9FDAB124C43}" srcOrd="1" destOrd="0" presId="urn:microsoft.com/office/officeart/2005/8/layout/orgChart1"/>
    <dgm:cxn modelId="{449BB045-63EF-0545-9C1A-94664A554668}" type="presParOf" srcId="{F077DDD5-DBCB-F84C-827B-7E6CE0B68B52}" destId="{5343CCB5-323F-8347-9331-645A42024485}" srcOrd="2" destOrd="0" presId="urn:microsoft.com/office/officeart/2005/8/layout/orgChart1"/>
    <dgm:cxn modelId="{A3F1276B-6D69-EB44-B0F3-B126C3D8D569}" type="presParOf" srcId="{B6DE6516-37C9-1E48-A0CD-48421FCCEB33}" destId="{A9419C2D-92F9-CC47-8FDC-D02659C29FCC}" srcOrd="2" destOrd="0" presId="urn:microsoft.com/office/officeart/2005/8/layout/orgChart1"/>
    <dgm:cxn modelId="{15FB1FA4-2DF2-B943-A93D-015CB726A8D3}" type="presParOf" srcId="{B6DE6516-37C9-1E48-A0CD-48421FCCEB33}" destId="{A6A89776-4671-2940-91F1-DED7BF7AE941}" srcOrd="3" destOrd="0" presId="urn:microsoft.com/office/officeart/2005/8/layout/orgChart1"/>
    <dgm:cxn modelId="{76FD1748-91FA-B64F-889C-61285F6B349A}" type="presParOf" srcId="{A6A89776-4671-2940-91F1-DED7BF7AE941}" destId="{DB058A7B-18FD-F54F-A91B-258A81621377}" srcOrd="0" destOrd="0" presId="urn:microsoft.com/office/officeart/2005/8/layout/orgChart1"/>
    <dgm:cxn modelId="{29E11CAE-133B-D44E-B4F7-8D8B0AABE3F4}" type="presParOf" srcId="{DB058A7B-18FD-F54F-A91B-258A81621377}" destId="{B76E4896-E7C7-B542-B470-72D290CD2546}" srcOrd="0" destOrd="0" presId="urn:microsoft.com/office/officeart/2005/8/layout/orgChart1"/>
    <dgm:cxn modelId="{28CE2735-36EB-B14E-89DA-FADC269D2822}" type="presParOf" srcId="{DB058A7B-18FD-F54F-A91B-258A81621377}" destId="{DD8861E3-2174-EE42-AFD1-CF1994529703}" srcOrd="1" destOrd="0" presId="urn:microsoft.com/office/officeart/2005/8/layout/orgChart1"/>
    <dgm:cxn modelId="{88BFDE9A-1D87-B84C-ADBF-BD982B08DB5C}" type="presParOf" srcId="{A6A89776-4671-2940-91F1-DED7BF7AE941}" destId="{A6A89F2D-ECEF-4F4B-86A3-B90F69E1C14A}" srcOrd="1" destOrd="0" presId="urn:microsoft.com/office/officeart/2005/8/layout/orgChart1"/>
    <dgm:cxn modelId="{AB045668-7094-2147-9C8B-9179216CD6D5}" type="presParOf" srcId="{A6A89776-4671-2940-91F1-DED7BF7AE941}" destId="{313C778E-389C-9247-A1A3-ACD94A299F03}" srcOrd="2" destOrd="0" presId="urn:microsoft.com/office/officeart/2005/8/layout/orgChart1"/>
    <dgm:cxn modelId="{1F0F9E7B-F771-054B-87D3-97B6FE1382BE}" type="presParOf" srcId="{B6DE6516-37C9-1E48-A0CD-48421FCCEB33}" destId="{FD10FE99-7705-DC4B-850A-FE705B782804}" srcOrd="4" destOrd="0" presId="urn:microsoft.com/office/officeart/2005/8/layout/orgChart1"/>
    <dgm:cxn modelId="{CEE187CA-2289-5D48-A984-6BAC961006E9}" type="presParOf" srcId="{B6DE6516-37C9-1E48-A0CD-48421FCCEB33}" destId="{D16ED826-97E0-6545-9837-681DBFECED3D}" srcOrd="5" destOrd="0" presId="urn:microsoft.com/office/officeart/2005/8/layout/orgChart1"/>
    <dgm:cxn modelId="{E493C736-7621-C845-BF44-4DF7F77EE8BB}" type="presParOf" srcId="{D16ED826-97E0-6545-9837-681DBFECED3D}" destId="{056FEF83-0F1C-F44C-9E6D-30F0148EDA61}" srcOrd="0" destOrd="0" presId="urn:microsoft.com/office/officeart/2005/8/layout/orgChart1"/>
    <dgm:cxn modelId="{4256B947-D449-8140-A954-4024A3043D0D}" type="presParOf" srcId="{056FEF83-0F1C-F44C-9E6D-30F0148EDA61}" destId="{52F9E0DC-6D78-7B4C-B5E5-4A563A38E83A}" srcOrd="0" destOrd="0" presId="urn:microsoft.com/office/officeart/2005/8/layout/orgChart1"/>
    <dgm:cxn modelId="{ED12739D-4499-1F46-BB5E-D99A8693835A}" type="presParOf" srcId="{056FEF83-0F1C-F44C-9E6D-30F0148EDA61}" destId="{53E4DC08-F21D-1B44-82B2-CF2039D6D601}" srcOrd="1" destOrd="0" presId="urn:microsoft.com/office/officeart/2005/8/layout/orgChart1"/>
    <dgm:cxn modelId="{C4BE0878-599E-F84F-AA0C-B284E6C5FEB3}" type="presParOf" srcId="{D16ED826-97E0-6545-9837-681DBFECED3D}" destId="{88AEB618-3592-9D42-B0BA-95724575900C}" srcOrd="1" destOrd="0" presId="urn:microsoft.com/office/officeart/2005/8/layout/orgChart1"/>
    <dgm:cxn modelId="{EE2C8D67-9530-E841-9BC6-C1B5E2844544}" type="presParOf" srcId="{D16ED826-97E0-6545-9837-681DBFECED3D}" destId="{579D6825-B5FC-B84F-989B-B0CDF422E360}" srcOrd="2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D8572C4C-2885-2547-875E-EC9C253B1BA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236CEE27-A91C-4C44-9FF9-41C4901D3D6A}" type="parTrans" cxnId="{188F958D-F371-9945-A498-49F328648229}">
      <dgm:prSet/>
      <dgm:spPr/>
      <dgm:t>
        <a:bodyPr/>
        <a:lstStyle/>
        <a:p>
          <a:endParaRPr lang="en-US"/>
        </a:p>
      </dgm:t>
    </dgm:pt>
    <dgm:pt modelId="{B26E28C6-854D-174B-B19F-E50EE38D8139}" type="sibTrans" cxnId="{188F958D-F371-9945-A498-49F328648229}">
      <dgm:prSet/>
      <dgm:spPr/>
      <dgm:t>
        <a:bodyPr/>
        <a:lstStyle/>
        <a:p>
          <a:endParaRPr lang="en-US"/>
        </a:p>
      </dgm:t>
    </dgm:pt>
    <dgm:pt modelId="{6AC4C002-70C3-9F4C-8988-E9990524F6F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D2461C61-66FE-E941-A6FA-8FAE1359EE75}" type="parTrans" cxnId="{3D4119F5-B956-134E-9E69-DD1AB186C62D}">
      <dgm:prSet/>
      <dgm:spPr/>
      <dgm:t>
        <a:bodyPr/>
        <a:lstStyle/>
        <a:p>
          <a:endParaRPr lang="en-US"/>
        </a:p>
      </dgm:t>
    </dgm:pt>
    <dgm:pt modelId="{3C4013D6-7F45-4D4B-B4A6-B697A8956D72}" type="sibTrans" cxnId="{3D4119F5-B956-134E-9E69-DD1AB186C62D}">
      <dgm:prSet/>
      <dgm:spPr/>
      <dgm:t>
        <a:bodyPr/>
        <a:lstStyle/>
        <a:p>
          <a:endParaRPr lang="en-US"/>
        </a:p>
      </dgm:t>
    </dgm:pt>
    <dgm:pt modelId="{A25829B8-D7DD-DE41-812A-C183F8857FB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Interpretation of Results and Communication</a:t>
          </a:r>
        </a:p>
      </dgm:t>
    </dgm:pt>
    <dgm:pt modelId="{503BE5F5-5385-5245-A9B3-377DE6BBBF09}" type="parTrans" cxnId="{C17C3BB7-00F9-3C49-ACD3-E42A00E8AD70}">
      <dgm:prSet/>
      <dgm:spPr/>
      <dgm:t>
        <a:bodyPr/>
        <a:lstStyle/>
        <a:p>
          <a:endParaRPr lang="en-US"/>
        </a:p>
      </dgm:t>
    </dgm:pt>
    <dgm:pt modelId="{042F1267-1258-6A45-94CF-CDD9D4D6F4DA}" type="sibTrans" cxnId="{C17C3BB7-00F9-3C49-ACD3-E42A00E8AD7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2A1A365F-A9DE-754A-945E-4E8AE0941A52}" type="pres">
      <dgm:prSet presAssocID="{236CEE27-A91C-4C44-9FF9-41C4901D3D6A}" presName="Name37" presStyleLbl="parChTrans1D2" presStyleIdx="0" presStyleCnt="3"/>
      <dgm:spPr/>
    </dgm:pt>
    <dgm:pt modelId="{F077DDD5-DBCB-F84C-827B-7E6CE0B68B52}" type="pres">
      <dgm:prSet presAssocID="{D8572C4C-2885-2547-875E-EC9C253B1BA1}" presName="hierRoot2" presStyleCnt="0">
        <dgm:presLayoutVars>
          <dgm:hierBranch val="init"/>
        </dgm:presLayoutVars>
      </dgm:prSet>
      <dgm:spPr/>
    </dgm:pt>
    <dgm:pt modelId="{B14B2323-3BEF-CA4F-86F0-55BE54375D7B}" type="pres">
      <dgm:prSet presAssocID="{D8572C4C-2885-2547-875E-EC9C253B1BA1}" presName="rootComposite" presStyleCnt="0"/>
      <dgm:spPr/>
    </dgm:pt>
    <dgm:pt modelId="{1BD47DF1-F3C6-2E4D-ABDE-932BBB400589}" type="pres">
      <dgm:prSet presAssocID="{D8572C4C-2885-2547-875E-EC9C253B1BA1}" presName="rootText" presStyleLbl="node2" presStyleIdx="0" presStyleCnt="3" custLinFactNeighborX="-90966" custLinFactNeighborY="28">
        <dgm:presLayoutVars>
          <dgm:chPref val="3"/>
        </dgm:presLayoutVars>
      </dgm:prSet>
      <dgm:spPr/>
    </dgm:pt>
    <dgm:pt modelId="{5B15A667-ACAA-EA4D-B337-0722B988AD68}" type="pres">
      <dgm:prSet presAssocID="{D8572C4C-2885-2547-875E-EC9C253B1BA1}" presName="rootConnector" presStyleLbl="node2" presStyleIdx="0" presStyleCnt="3"/>
      <dgm:spPr/>
    </dgm:pt>
    <dgm:pt modelId="{F4358FEB-4A8B-6A44-871B-E9FDAB124C43}" type="pres">
      <dgm:prSet presAssocID="{D8572C4C-2885-2547-875E-EC9C253B1BA1}" presName="hierChild4" presStyleCnt="0"/>
      <dgm:spPr/>
    </dgm:pt>
    <dgm:pt modelId="{5343CCB5-323F-8347-9331-645A42024485}" type="pres">
      <dgm:prSet presAssocID="{D8572C4C-2885-2547-875E-EC9C253B1BA1}" presName="hierChild5" presStyleCnt="0"/>
      <dgm:spPr/>
    </dgm:pt>
    <dgm:pt modelId="{A9419C2D-92F9-CC47-8FDC-D02659C29FCC}" type="pres">
      <dgm:prSet presAssocID="{D2461C61-66FE-E941-A6FA-8FAE1359EE75}" presName="Name37" presStyleLbl="parChTrans1D2" presStyleIdx="1" presStyleCnt="3"/>
      <dgm:spPr/>
    </dgm:pt>
    <dgm:pt modelId="{A6A89776-4671-2940-91F1-DED7BF7AE941}" type="pres">
      <dgm:prSet presAssocID="{6AC4C002-70C3-9F4C-8988-E9990524F6F5}" presName="hierRoot2" presStyleCnt="0">
        <dgm:presLayoutVars>
          <dgm:hierBranch val="init"/>
        </dgm:presLayoutVars>
      </dgm:prSet>
      <dgm:spPr/>
    </dgm:pt>
    <dgm:pt modelId="{DB058A7B-18FD-F54F-A91B-258A81621377}" type="pres">
      <dgm:prSet presAssocID="{6AC4C002-70C3-9F4C-8988-E9990524F6F5}" presName="rootComposite" presStyleCnt="0"/>
      <dgm:spPr/>
    </dgm:pt>
    <dgm:pt modelId="{B76E4896-E7C7-B542-B470-72D290CD2546}" type="pres">
      <dgm:prSet presAssocID="{6AC4C002-70C3-9F4C-8988-E9990524F6F5}" presName="rootText" presStyleLbl="node2" presStyleIdx="1" presStyleCnt="3" custLinFactNeighborX="25693" custLinFactNeighborY="28">
        <dgm:presLayoutVars>
          <dgm:chPref val="3"/>
        </dgm:presLayoutVars>
      </dgm:prSet>
      <dgm:spPr/>
    </dgm:pt>
    <dgm:pt modelId="{DD8861E3-2174-EE42-AFD1-CF1994529703}" type="pres">
      <dgm:prSet presAssocID="{6AC4C002-70C3-9F4C-8988-E9990524F6F5}" presName="rootConnector" presStyleLbl="node2" presStyleIdx="1" presStyleCnt="3"/>
      <dgm:spPr/>
    </dgm:pt>
    <dgm:pt modelId="{A6A89F2D-ECEF-4F4B-86A3-B90F69E1C14A}" type="pres">
      <dgm:prSet presAssocID="{6AC4C002-70C3-9F4C-8988-E9990524F6F5}" presName="hierChild4" presStyleCnt="0"/>
      <dgm:spPr/>
    </dgm:pt>
    <dgm:pt modelId="{313C778E-389C-9247-A1A3-ACD94A299F03}" type="pres">
      <dgm:prSet presAssocID="{6AC4C002-70C3-9F4C-8988-E9990524F6F5}" presName="hierChild5" presStyleCnt="0"/>
      <dgm:spPr/>
    </dgm:pt>
    <dgm:pt modelId="{FD10FE99-7705-DC4B-850A-FE705B782804}" type="pres">
      <dgm:prSet presAssocID="{503BE5F5-5385-5245-A9B3-377DE6BBBF09}" presName="Name37" presStyleLbl="parChTrans1D2" presStyleIdx="2" presStyleCnt="3"/>
      <dgm:spPr/>
    </dgm:pt>
    <dgm:pt modelId="{D16ED826-97E0-6545-9837-681DBFECED3D}" type="pres">
      <dgm:prSet presAssocID="{A25829B8-D7DD-DE41-812A-C183F8857FBA}" presName="hierRoot2" presStyleCnt="0">
        <dgm:presLayoutVars>
          <dgm:hierBranch val="init"/>
        </dgm:presLayoutVars>
      </dgm:prSet>
      <dgm:spPr/>
    </dgm:pt>
    <dgm:pt modelId="{056FEF83-0F1C-F44C-9E6D-30F0148EDA61}" type="pres">
      <dgm:prSet presAssocID="{A25829B8-D7DD-DE41-812A-C183F8857FBA}" presName="rootComposite" presStyleCnt="0"/>
      <dgm:spPr/>
    </dgm:pt>
    <dgm:pt modelId="{52F9E0DC-6D78-7B4C-B5E5-4A563A38E83A}" type="pres">
      <dgm:prSet presAssocID="{A25829B8-D7DD-DE41-812A-C183F8857FBA}" presName="rootText" presStyleLbl="node2" presStyleIdx="2" presStyleCnt="3" custLinFactNeighborX="93049" custLinFactNeighborY="28">
        <dgm:presLayoutVars>
          <dgm:chPref val="3"/>
        </dgm:presLayoutVars>
      </dgm:prSet>
      <dgm:spPr/>
    </dgm:pt>
    <dgm:pt modelId="{53E4DC08-F21D-1B44-82B2-CF2039D6D601}" type="pres">
      <dgm:prSet presAssocID="{A25829B8-D7DD-DE41-812A-C183F8857FBA}" presName="rootConnector" presStyleLbl="node2" presStyleIdx="2" presStyleCnt="3"/>
      <dgm:spPr/>
    </dgm:pt>
    <dgm:pt modelId="{88AEB618-3592-9D42-B0BA-95724575900C}" type="pres">
      <dgm:prSet presAssocID="{A25829B8-D7DD-DE41-812A-C183F8857FBA}" presName="hierChild4" presStyleCnt="0"/>
      <dgm:spPr/>
    </dgm:pt>
    <dgm:pt modelId="{579D6825-B5FC-B84F-989B-B0CDF422E360}" type="pres">
      <dgm:prSet presAssocID="{A25829B8-D7DD-DE41-812A-C183F8857FBA}" presName="hierChild5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C0A38E47-40C1-D843-AABB-5D05312019D9}" type="presOf" srcId="{236CEE27-A91C-4C44-9FF9-41C4901D3D6A}" destId="{2A1A365F-A9DE-754A-945E-4E8AE0941A52}" srcOrd="0" destOrd="0" presId="urn:microsoft.com/office/officeart/2005/8/layout/orgChart1"/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48A5C368-EC40-8845-91D7-CA0AB48D3CF9}" type="presOf" srcId="{D8572C4C-2885-2547-875E-EC9C253B1BA1}" destId="{1BD47DF1-F3C6-2E4D-ABDE-932BBB400589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8EEE2C77-9EAD-B543-B1C5-D7CEFB8B80B9}" type="presOf" srcId="{6AC4C002-70C3-9F4C-8988-E9990524F6F5}" destId="{DD8861E3-2174-EE42-AFD1-CF1994529703}" srcOrd="1" destOrd="0" presId="urn:microsoft.com/office/officeart/2005/8/layout/orgChart1"/>
    <dgm:cxn modelId="{4E592A84-F372-024B-B668-7A14C730982F}" type="presOf" srcId="{D2461C61-66FE-E941-A6FA-8FAE1359EE75}" destId="{A9419C2D-92F9-CC47-8FDC-D02659C29FCC}" srcOrd="0" destOrd="0" presId="urn:microsoft.com/office/officeart/2005/8/layout/orgChart1"/>
    <dgm:cxn modelId="{188F958D-F371-9945-A498-49F328648229}" srcId="{ED83DB22-A4E2-6B4E-A6A6-A46B2A3F2623}" destId="{D8572C4C-2885-2547-875E-EC9C253B1BA1}" srcOrd="0" destOrd="0" parTransId="{236CEE27-A91C-4C44-9FF9-41C4901D3D6A}" sibTransId="{B26E28C6-854D-174B-B19F-E50EE38D8139}"/>
    <dgm:cxn modelId="{6279F099-864D-1A45-BCCF-C8B1925C4BAA}" type="presOf" srcId="{D8572C4C-2885-2547-875E-EC9C253B1BA1}" destId="{5B15A667-ACAA-EA4D-B337-0722B988AD68}" srcOrd="1" destOrd="0" presId="urn:microsoft.com/office/officeart/2005/8/layout/orgChart1"/>
    <dgm:cxn modelId="{41AA5EA2-4E9E-854E-9105-02F7DB7E854F}" type="presOf" srcId="{6AC4C002-70C3-9F4C-8988-E9990524F6F5}" destId="{B76E4896-E7C7-B542-B470-72D290CD2546}" srcOrd="0" destOrd="0" presId="urn:microsoft.com/office/officeart/2005/8/layout/orgChart1"/>
    <dgm:cxn modelId="{0012F1A3-F302-9644-A67A-B4B533606D91}" type="presOf" srcId="{A25829B8-D7DD-DE41-812A-C183F8857FBA}" destId="{52F9E0DC-6D78-7B4C-B5E5-4A563A38E83A}" srcOrd="0" destOrd="0" presId="urn:microsoft.com/office/officeart/2005/8/layout/orgChart1"/>
    <dgm:cxn modelId="{C17C3BB7-00F9-3C49-ACD3-E42A00E8AD70}" srcId="{ED83DB22-A4E2-6B4E-A6A6-A46B2A3F2623}" destId="{A25829B8-D7DD-DE41-812A-C183F8857FBA}" srcOrd="2" destOrd="0" parTransId="{503BE5F5-5385-5245-A9B3-377DE6BBBF09}" sibTransId="{042F1267-1258-6A45-94CF-CDD9D4D6F4DA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9E23A1CA-8D88-B14F-BCA0-DFDCFDD3169E}" type="presOf" srcId="{503BE5F5-5385-5245-A9B3-377DE6BBBF09}" destId="{FD10FE99-7705-DC4B-850A-FE705B782804}" srcOrd="0" destOrd="0" presId="urn:microsoft.com/office/officeart/2005/8/layout/orgChart1"/>
    <dgm:cxn modelId="{6194E8D7-3A93-3B4F-98FE-B0F2E04E6860}" type="presOf" srcId="{A25829B8-D7DD-DE41-812A-C183F8857FBA}" destId="{53E4DC08-F21D-1B44-82B2-CF2039D6D601}" srcOrd="1" destOrd="0" presId="urn:microsoft.com/office/officeart/2005/8/layout/orgChart1"/>
    <dgm:cxn modelId="{3D4119F5-B956-134E-9E69-DD1AB186C62D}" srcId="{ED83DB22-A4E2-6B4E-A6A6-A46B2A3F2623}" destId="{6AC4C002-70C3-9F4C-8988-E9990524F6F5}" srcOrd="1" destOrd="0" parTransId="{D2461C61-66FE-E941-A6FA-8FAE1359EE75}" sibTransId="{3C4013D6-7F45-4D4B-B4A6-B697A8956D72}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436B9F5F-D129-4147-827C-EDED611BBBB6}" type="presParOf" srcId="{B6DE6516-37C9-1E48-A0CD-48421FCCEB33}" destId="{2A1A365F-A9DE-754A-945E-4E8AE0941A52}" srcOrd="0" destOrd="0" presId="urn:microsoft.com/office/officeart/2005/8/layout/orgChart1"/>
    <dgm:cxn modelId="{77A54FE0-A041-FB41-A463-7DD164471303}" type="presParOf" srcId="{B6DE6516-37C9-1E48-A0CD-48421FCCEB33}" destId="{F077DDD5-DBCB-F84C-827B-7E6CE0B68B52}" srcOrd="1" destOrd="0" presId="urn:microsoft.com/office/officeart/2005/8/layout/orgChart1"/>
    <dgm:cxn modelId="{A0D51F79-C40A-E843-ADB9-5F1EC93104F5}" type="presParOf" srcId="{F077DDD5-DBCB-F84C-827B-7E6CE0B68B52}" destId="{B14B2323-3BEF-CA4F-86F0-55BE54375D7B}" srcOrd="0" destOrd="0" presId="urn:microsoft.com/office/officeart/2005/8/layout/orgChart1"/>
    <dgm:cxn modelId="{74B40B28-DD80-1441-9661-CE5B73D82E34}" type="presParOf" srcId="{B14B2323-3BEF-CA4F-86F0-55BE54375D7B}" destId="{1BD47DF1-F3C6-2E4D-ABDE-932BBB400589}" srcOrd="0" destOrd="0" presId="urn:microsoft.com/office/officeart/2005/8/layout/orgChart1"/>
    <dgm:cxn modelId="{26D0D568-62D3-CF4E-8DFB-8ECF04538C71}" type="presParOf" srcId="{B14B2323-3BEF-CA4F-86F0-55BE54375D7B}" destId="{5B15A667-ACAA-EA4D-B337-0722B988AD68}" srcOrd="1" destOrd="0" presId="urn:microsoft.com/office/officeart/2005/8/layout/orgChart1"/>
    <dgm:cxn modelId="{927D3F1E-F9D0-8041-ABE2-D5339ECD5CB5}" type="presParOf" srcId="{F077DDD5-DBCB-F84C-827B-7E6CE0B68B52}" destId="{F4358FEB-4A8B-6A44-871B-E9FDAB124C43}" srcOrd="1" destOrd="0" presId="urn:microsoft.com/office/officeart/2005/8/layout/orgChart1"/>
    <dgm:cxn modelId="{449BB045-63EF-0545-9C1A-94664A554668}" type="presParOf" srcId="{F077DDD5-DBCB-F84C-827B-7E6CE0B68B52}" destId="{5343CCB5-323F-8347-9331-645A42024485}" srcOrd="2" destOrd="0" presId="urn:microsoft.com/office/officeart/2005/8/layout/orgChart1"/>
    <dgm:cxn modelId="{A3F1276B-6D69-EB44-B0F3-B126C3D8D569}" type="presParOf" srcId="{B6DE6516-37C9-1E48-A0CD-48421FCCEB33}" destId="{A9419C2D-92F9-CC47-8FDC-D02659C29FCC}" srcOrd="2" destOrd="0" presId="urn:microsoft.com/office/officeart/2005/8/layout/orgChart1"/>
    <dgm:cxn modelId="{15FB1FA4-2DF2-B943-A93D-015CB726A8D3}" type="presParOf" srcId="{B6DE6516-37C9-1E48-A0CD-48421FCCEB33}" destId="{A6A89776-4671-2940-91F1-DED7BF7AE941}" srcOrd="3" destOrd="0" presId="urn:microsoft.com/office/officeart/2005/8/layout/orgChart1"/>
    <dgm:cxn modelId="{76FD1748-91FA-B64F-889C-61285F6B349A}" type="presParOf" srcId="{A6A89776-4671-2940-91F1-DED7BF7AE941}" destId="{DB058A7B-18FD-F54F-A91B-258A81621377}" srcOrd="0" destOrd="0" presId="urn:microsoft.com/office/officeart/2005/8/layout/orgChart1"/>
    <dgm:cxn modelId="{29E11CAE-133B-D44E-B4F7-8D8B0AABE3F4}" type="presParOf" srcId="{DB058A7B-18FD-F54F-A91B-258A81621377}" destId="{B76E4896-E7C7-B542-B470-72D290CD2546}" srcOrd="0" destOrd="0" presId="urn:microsoft.com/office/officeart/2005/8/layout/orgChart1"/>
    <dgm:cxn modelId="{28CE2735-36EB-B14E-89DA-FADC269D2822}" type="presParOf" srcId="{DB058A7B-18FD-F54F-A91B-258A81621377}" destId="{DD8861E3-2174-EE42-AFD1-CF1994529703}" srcOrd="1" destOrd="0" presId="urn:microsoft.com/office/officeart/2005/8/layout/orgChart1"/>
    <dgm:cxn modelId="{88BFDE9A-1D87-B84C-ADBF-BD982B08DB5C}" type="presParOf" srcId="{A6A89776-4671-2940-91F1-DED7BF7AE941}" destId="{A6A89F2D-ECEF-4F4B-86A3-B90F69E1C14A}" srcOrd="1" destOrd="0" presId="urn:microsoft.com/office/officeart/2005/8/layout/orgChart1"/>
    <dgm:cxn modelId="{AB045668-7094-2147-9C8B-9179216CD6D5}" type="presParOf" srcId="{A6A89776-4671-2940-91F1-DED7BF7AE941}" destId="{313C778E-389C-9247-A1A3-ACD94A299F03}" srcOrd="2" destOrd="0" presId="urn:microsoft.com/office/officeart/2005/8/layout/orgChart1"/>
    <dgm:cxn modelId="{1F0F9E7B-F771-054B-87D3-97B6FE1382BE}" type="presParOf" srcId="{B6DE6516-37C9-1E48-A0CD-48421FCCEB33}" destId="{FD10FE99-7705-DC4B-850A-FE705B782804}" srcOrd="4" destOrd="0" presId="urn:microsoft.com/office/officeart/2005/8/layout/orgChart1"/>
    <dgm:cxn modelId="{CEE187CA-2289-5D48-A984-6BAC961006E9}" type="presParOf" srcId="{B6DE6516-37C9-1E48-A0CD-48421FCCEB33}" destId="{D16ED826-97E0-6545-9837-681DBFECED3D}" srcOrd="5" destOrd="0" presId="urn:microsoft.com/office/officeart/2005/8/layout/orgChart1"/>
    <dgm:cxn modelId="{E493C736-7621-C845-BF44-4DF7F77EE8BB}" type="presParOf" srcId="{D16ED826-97E0-6545-9837-681DBFECED3D}" destId="{056FEF83-0F1C-F44C-9E6D-30F0148EDA61}" srcOrd="0" destOrd="0" presId="urn:microsoft.com/office/officeart/2005/8/layout/orgChart1"/>
    <dgm:cxn modelId="{4256B947-D449-8140-A954-4024A3043D0D}" type="presParOf" srcId="{056FEF83-0F1C-F44C-9E6D-30F0148EDA61}" destId="{52F9E0DC-6D78-7B4C-B5E5-4A563A38E83A}" srcOrd="0" destOrd="0" presId="urn:microsoft.com/office/officeart/2005/8/layout/orgChart1"/>
    <dgm:cxn modelId="{ED12739D-4499-1F46-BB5E-D99A8693835A}" type="presParOf" srcId="{056FEF83-0F1C-F44C-9E6D-30F0148EDA61}" destId="{53E4DC08-F21D-1B44-82B2-CF2039D6D601}" srcOrd="1" destOrd="0" presId="urn:microsoft.com/office/officeart/2005/8/layout/orgChart1"/>
    <dgm:cxn modelId="{C4BE0878-599E-F84F-AA0C-B284E6C5FEB3}" type="presParOf" srcId="{D16ED826-97E0-6545-9837-681DBFECED3D}" destId="{88AEB618-3592-9D42-B0BA-95724575900C}" srcOrd="1" destOrd="0" presId="urn:microsoft.com/office/officeart/2005/8/layout/orgChart1"/>
    <dgm:cxn modelId="{EE2C8D67-9530-E841-9BC6-C1B5E2844544}" type="presParOf" srcId="{D16ED826-97E0-6545-9837-681DBFECED3D}" destId="{579D6825-B5FC-B84F-989B-B0CDF422E360}" srcOrd="2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D8572C4C-2885-2547-875E-EC9C253B1BA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236CEE27-A91C-4C44-9FF9-41C4901D3D6A}" type="parTrans" cxnId="{188F958D-F371-9945-A498-49F328648229}">
      <dgm:prSet/>
      <dgm:spPr/>
      <dgm:t>
        <a:bodyPr/>
        <a:lstStyle/>
        <a:p>
          <a:endParaRPr lang="en-US"/>
        </a:p>
      </dgm:t>
    </dgm:pt>
    <dgm:pt modelId="{B26E28C6-854D-174B-B19F-E50EE38D8139}" type="sibTrans" cxnId="{188F958D-F371-9945-A498-49F328648229}">
      <dgm:prSet/>
      <dgm:spPr/>
      <dgm:t>
        <a:bodyPr/>
        <a:lstStyle/>
        <a:p>
          <a:endParaRPr lang="en-US"/>
        </a:p>
      </dgm:t>
    </dgm:pt>
    <dgm:pt modelId="{6AC4C002-70C3-9F4C-8988-E9990524F6F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D2461C61-66FE-E941-A6FA-8FAE1359EE75}" type="parTrans" cxnId="{3D4119F5-B956-134E-9E69-DD1AB186C62D}">
      <dgm:prSet/>
      <dgm:spPr/>
      <dgm:t>
        <a:bodyPr/>
        <a:lstStyle/>
        <a:p>
          <a:endParaRPr lang="en-US"/>
        </a:p>
      </dgm:t>
    </dgm:pt>
    <dgm:pt modelId="{3C4013D6-7F45-4D4B-B4A6-B697A8956D72}" type="sibTrans" cxnId="{3D4119F5-B956-134E-9E69-DD1AB186C62D}">
      <dgm:prSet/>
      <dgm:spPr/>
      <dgm:t>
        <a:bodyPr/>
        <a:lstStyle/>
        <a:p>
          <a:endParaRPr lang="en-US"/>
        </a:p>
      </dgm:t>
    </dgm:pt>
    <dgm:pt modelId="{A25829B8-D7DD-DE41-812A-C183F8857FB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Interpretation of Results and Communication</a:t>
          </a:r>
        </a:p>
      </dgm:t>
    </dgm:pt>
    <dgm:pt modelId="{503BE5F5-5385-5245-A9B3-377DE6BBBF09}" type="parTrans" cxnId="{C17C3BB7-00F9-3C49-ACD3-E42A00E8AD70}">
      <dgm:prSet/>
      <dgm:spPr/>
      <dgm:t>
        <a:bodyPr/>
        <a:lstStyle/>
        <a:p>
          <a:endParaRPr lang="en-US"/>
        </a:p>
      </dgm:t>
    </dgm:pt>
    <dgm:pt modelId="{042F1267-1258-6A45-94CF-CDD9D4D6F4DA}" type="sibTrans" cxnId="{C17C3BB7-00F9-3C49-ACD3-E42A00E8AD7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2A1A365F-A9DE-754A-945E-4E8AE0941A52}" type="pres">
      <dgm:prSet presAssocID="{236CEE27-A91C-4C44-9FF9-41C4901D3D6A}" presName="Name37" presStyleLbl="parChTrans1D2" presStyleIdx="0" presStyleCnt="3"/>
      <dgm:spPr/>
    </dgm:pt>
    <dgm:pt modelId="{F077DDD5-DBCB-F84C-827B-7E6CE0B68B52}" type="pres">
      <dgm:prSet presAssocID="{D8572C4C-2885-2547-875E-EC9C253B1BA1}" presName="hierRoot2" presStyleCnt="0">
        <dgm:presLayoutVars>
          <dgm:hierBranch val="init"/>
        </dgm:presLayoutVars>
      </dgm:prSet>
      <dgm:spPr/>
    </dgm:pt>
    <dgm:pt modelId="{B14B2323-3BEF-CA4F-86F0-55BE54375D7B}" type="pres">
      <dgm:prSet presAssocID="{D8572C4C-2885-2547-875E-EC9C253B1BA1}" presName="rootComposite" presStyleCnt="0"/>
      <dgm:spPr/>
    </dgm:pt>
    <dgm:pt modelId="{1BD47DF1-F3C6-2E4D-ABDE-932BBB400589}" type="pres">
      <dgm:prSet presAssocID="{D8572C4C-2885-2547-875E-EC9C253B1BA1}" presName="rootText" presStyleLbl="node2" presStyleIdx="0" presStyleCnt="3" custLinFactNeighborX="-90966" custLinFactNeighborY="28">
        <dgm:presLayoutVars>
          <dgm:chPref val="3"/>
        </dgm:presLayoutVars>
      </dgm:prSet>
      <dgm:spPr/>
    </dgm:pt>
    <dgm:pt modelId="{5B15A667-ACAA-EA4D-B337-0722B988AD68}" type="pres">
      <dgm:prSet presAssocID="{D8572C4C-2885-2547-875E-EC9C253B1BA1}" presName="rootConnector" presStyleLbl="node2" presStyleIdx="0" presStyleCnt="3"/>
      <dgm:spPr/>
    </dgm:pt>
    <dgm:pt modelId="{F4358FEB-4A8B-6A44-871B-E9FDAB124C43}" type="pres">
      <dgm:prSet presAssocID="{D8572C4C-2885-2547-875E-EC9C253B1BA1}" presName="hierChild4" presStyleCnt="0"/>
      <dgm:spPr/>
    </dgm:pt>
    <dgm:pt modelId="{5343CCB5-323F-8347-9331-645A42024485}" type="pres">
      <dgm:prSet presAssocID="{D8572C4C-2885-2547-875E-EC9C253B1BA1}" presName="hierChild5" presStyleCnt="0"/>
      <dgm:spPr/>
    </dgm:pt>
    <dgm:pt modelId="{A9419C2D-92F9-CC47-8FDC-D02659C29FCC}" type="pres">
      <dgm:prSet presAssocID="{D2461C61-66FE-E941-A6FA-8FAE1359EE75}" presName="Name37" presStyleLbl="parChTrans1D2" presStyleIdx="1" presStyleCnt="3"/>
      <dgm:spPr/>
    </dgm:pt>
    <dgm:pt modelId="{A6A89776-4671-2940-91F1-DED7BF7AE941}" type="pres">
      <dgm:prSet presAssocID="{6AC4C002-70C3-9F4C-8988-E9990524F6F5}" presName="hierRoot2" presStyleCnt="0">
        <dgm:presLayoutVars>
          <dgm:hierBranch val="init"/>
        </dgm:presLayoutVars>
      </dgm:prSet>
      <dgm:spPr/>
    </dgm:pt>
    <dgm:pt modelId="{DB058A7B-18FD-F54F-A91B-258A81621377}" type="pres">
      <dgm:prSet presAssocID="{6AC4C002-70C3-9F4C-8988-E9990524F6F5}" presName="rootComposite" presStyleCnt="0"/>
      <dgm:spPr/>
    </dgm:pt>
    <dgm:pt modelId="{B76E4896-E7C7-B542-B470-72D290CD2546}" type="pres">
      <dgm:prSet presAssocID="{6AC4C002-70C3-9F4C-8988-E9990524F6F5}" presName="rootText" presStyleLbl="node2" presStyleIdx="1" presStyleCnt="3" custLinFactNeighborX="25693" custLinFactNeighborY="28">
        <dgm:presLayoutVars>
          <dgm:chPref val="3"/>
        </dgm:presLayoutVars>
      </dgm:prSet>
      <dgm:spPr/>
    </dgm:pt>
    <dgm:pt modelId="{DD8861E3-2174-EE42-AFD1-CF1994529703}" type="pres">
      <dgm:prSet presAssocID="{6AC4C002-70C3-9F4C-8988-E9990524F6F5}" presName="rootConnector" presStyleLbl="node2" presStyleIdx="1" presStyleCnt="3"/>
      <dgm:spPr/>
    </dgm:pt>
    <dgm:pt modelId="{A6A89F2D-ECEF-4F4B-86A3-B90F69E1C14A}" type="pres">
      <dgm:prSet presAssocID="{6AC4C002-70C3-9F4C-8988-E9990524F6F5}" presName="hierChild4" presStyleCnt="0"/>
      <dgm:spPr/>
    </dgm:pt>
    <dgm:pt modelId="{313C778E-389C-9247-A1A3-ACD94A299F03}" type="pres">
      <dgm:prSet presAssocID="{6AC4C002-70C3-9F4C-8988-E9990524F6F5}" presName="hierChild5" presStyleCnt="0"/>
      <dgm:spPr/>
    </dgm:pt>
    <dgm:pt modelId="{FD10FE99-7705-DC4B-850A-FE705B782804}" type="pres">
      <dgm:prSet presAssocID="{503BE5F5-5385-5245-A9B3-377DE6BBBF09}" presName="Name37" presStyleLbl="parChTrans1D2" presStyleIdx="2" presStyleCnt="3"/>
      <dgm:spPr/>
    </dgm:pt>
    <dgm:pt modelId="{D16ED826-97E0-6545-9837-681DBFECED3D}" type="pres">
      <dgm:prSet presAssocID="{A25829B8-D7DD-DE41-812A-C183F8857FBA}" presName="hierRoot2" presStyleCnt="0">
        <dgm:presLayoutVars>
          <dgm:hierBranch val="init"/>
        </dgm:presLayoutVars>
      </dgm:prSet>
      <dgm:spPr/>
    </dgm:pt>
    <dgm:pt modelId="{056FEF83-0F1C-F44C-9E6D-30F0148EDA61}" type="pres">
      <dgm:prSet presAssocID="{A25829B8-D7DD-DE41-812A-C183F8857FBA}" presName="rootComposite" presStyleCnt="0"/>
      <dgm:spPr/>
    </dgm:pt>
    <dgm:pt modelId="{52F9E0DC-6D78-7B4C-B5E5-4A563A38E83A}" type="pres">
      <dgm:prSet presAssocID="{A25829B8-D7DD-DE41-812A-C183F8857FBA}" presName="rootText" presStyleLbl="node2" presStyleIdx="2" presStyleCnt="3" custLinFactNeighborX="93049" custLinFactNeighborY="28">
        <dgm:presLayoutVars>
          <dgm:chPref val="3"/>
        </dgm:presLayoutVars>
      </dgm:prSet>
      <dgm:spPr/>
    </dgm:pt>
    <dgm:pt modelId="{53E4DC08-F21D-1B44-82B2-CF2039D6D601}" type="pres">
      <dgm:prSet presAssocID="{A25829B8-D7DD-DE41-812A-C183F8857FBA}" presName="rootConnector" presStyleLbl="node2" presStyleIdx="2" presStyleCnt="3"/>
      <dgm:spPr/>
    </dgm:pt>
    <dgm:pt modelId="{88AEB618-3592-9D42-B0BA-95724575900C}" type="pres">
      <dgm:prSet presAssocID="{A25829B8-D7DD-DE41-812A-C183F8857FBA}" presName="hierChild4" presStyleCnt="0"/>
      <dgm:spPr/>
    </dgm:pt>
    <dgm:pt modelId="{579D6825-B5FC-B84F-989B-B0CDF422E360}" type="pres">
      <dgm:prSet presAssocID="{A25829B8-D7DD-DE41-812A-C183F8857FBA}" presName="hierChild5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C0A38E47-40C1-D843-AABB-5D05312019D9}" type="presOf" srcId="{236CEE27-A91C-4C44-9FF9-41C4901D3D6A}" destId="{2A1A365F-A9DE-754A-945E-4E8AE0941A52}" srcOrd="0" destOrd="0" presId="urn:microsoft.com/office/officeart/2005/8/layout/orgChart1"/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48A5C368-EC40-8845-91D7-CA0AB48D3CF9}" type="presOf" srcId="{D8572C4C-2885-2547-875E-EC9C253B1BA1}" destId="{1BD47DF1-F3C6-2E4D-ABDE-932BBB400589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8EEE2C77-9EAD-B543-B1C5-D7CEFB8B80B9}" type="presOf" srcId="{6AC4C002-70C3-9F4C-8988-E9990524F6F5}" destId="{DD8861E3-2174-EE42-AFD1-CF1994529703}" srcOrd="1" destOrd="0" presId="urn:microsoft.com/office/officeart/2005/8/layout/orgChart1"/>
    <dgm:cxn modelId="{4E592A84-F372-024B-B668-7A14C730982F}" type="presOf" srcId="{D2461C61-66FE-E941-A6FA-8FAE1359EE75}" destId="{A9419C2D-92F9-CC47-8FDC-D02659C29FCC}" srcOrd="0" destOrd="0" presId="urn:microsoft.com/office/officeart/2005/8/layout/orgChart1"/>
    <dgm:cxn modelId="{188F958D-F371-9945-A498-49F328648229}" srcId="{ED83DB22-A4E2-6B4E-A6A6-A46B2A3F2623}" destId="{D8572C4C-2885-2547-875E-EC9C253B1BA1}" srcOrd="0" destOrd="0" parTransId="{236CEE27-A91C-4C44-9FF9-41C4901D3D6A}" sibTransId="{B26E28C6-854D-174B-B19F-E50EE38D8139}"/>
    <dgm:cxn modelId="{6279F099-864D-1A45-BCCF-C8B1925C4BAA}" type="presOf" srcId="{D8572C4C-2885-2547-875E-EC9C253B1BA1}" destId="{5B15A667-ACAA-EA4D-B337-0722B988AD68}" srcOrd="1" destOrd="0" presId="urn:microsoft.com/office/officeart/2005/8/layout/orgChart1"/>
    <dgm:cxn modelId="{41AA5EA2-4E9E-854E-9105-02F7DB7E854F}" type="presOf" srcId="{6AC4C002-70C3-9F4C-8988-E9990524F6F5}" destId="{B76E4896-E7C7-B542-B470-72D290CD2546}" srcOrd="0" destOrd="0" presId="urn:microsoft.com/office/officeart/2005/8/layout/orgChart1"/>
    <dgm:cxn modelId="{0012F1A3-F302-9644-A67A-B4B533606D91}" type="presOf" srcId="{A25829B8-D7DD-DE41-812A-C183F8857FBA}" destId="{52F9E0DC-6D78-7B4C-B5E5-4A563A38E83A}" srcOrd="0" destOrd="0" presId="urn:microsoft.com/office/officeart/2005/8/layout/orgChart1"/>
    <dgm:cxn modelId="{C17C3BB7-00F9-3C49-ACD3-E42A00E8AD70}" srcId="{ED83DB22-A4E2-6B4E-A6A6-A46B2A3F2623}" destId="{A25829B8-D7DD-DE41-812A-C183F8857FBA}" srcOrd="2" destOrd="0" parTransId="{503BE5F5-5385-5245-A9B3-377DE6BBBF09}" sibTransId="{042F1267-1258-6A45-94CF-CDD9D4D6F4DA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9E23A1CA-8D88-B14F-BCA0-DFDCFDD3169E}" type="presOf" srcId="{503BE5F5-5385-5245-A9B3-377DE6BBBF09}" destId="{FD10FE99-7705-DC4B-850A-FE705B782804}" srcOrd="0" destOrd="0" presId="urn:microsoft.com/office/officeart/2005/8/layout/orgChart1"/>
    <dgm:cxn modelId="{6194E8D7-3A93-3B4F-98FE-B0F2E04E6860}" type="presOf" srcId="{A25829B8-D7DD-DE41-812A-C183F8857FBA}" destId="{53E4DC08-F21D-1B44-82B2-CF2039D6D601}" srcOrd="1" destOrd="0" presId="urn:microsoft.com/office/officeart/2005/8/layout/orgChart1"/>
    <dgm:cxn modelId="{3D4119F5-B956-134E-9E69-DD1AB186C62D}" srcId="{ED83DB22-A4E2-6B4E-A6A6-A46B2A3F2623}" destId="{6AC4C002-70C3-9F4C-8988-E9990524F6F5}" srcOrd="1" destOrd="0" parTransId="{D2461C61-66FE-E941-A6FA-8FAE1359EE75}" sibTransId="{3C4013D6-7F45-4D4B-B4A6-B697A8956D72}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436B9F5F-D129-4147-827C-EDED611BBBB6}" type="presParOf" srcId="{B6DE6516-37C9-1E48-A0CD-48421FCCEB33}" destId="{2A1A365F-A9DE-754A-945E-4E8AE0941A52}" srcOrd="0" destOrd="0" presId="urn:microsoft.com/office/officeart/2005/8/layout/orgChart1"/>
    <dgm:cxn modelId="{77A54FE0-A041-FB41-A463-7DD164471303}" type="presParOf" srcId="{B6DE6516-37C9-1E48-A0CD-48421FCCEB33}" destId="{F077DDD5-DBCB-F84C-827B-7E6CE0B68B52}" srcOrd="1" destOrd="0" presId="urn:microsoft.com/office/officeart/2005/8/layout/orgChart1"/>
    <dgm:cxn modelId="{A0D51F79-C40A-E843-ADB9-5F1EC93104F5}" type="presParOf" srcId="{F077DDD5-DBCB-F84C-827B-7E6CE0B68B52}" destId="{B14B2323-3BEF-CA4F-86F0-55BE54375D7B}" srcOrd="0" destOrd="0" presId="urn:microsoft.com/office/officeart/2005/8/layout/orgChart1"/>
    <dgm:cxn modelId="{74B40B28-DD80-1441-9661-CE5B73D82E34}" type="presParOf" srcId="{B14B2323-3BEF-CA4F-86F0-55BE54375D7B}" destId="{1BD47DF1-F3C6-2E4D-ABDE-932BBB400589}" srcOrd="0" destOrd="0" presId="urn:microsoft.com/office/officeart/2005/8/layout/orgChart1"/>
    <dgm:cxn modelId="{26D0D568-62D3-CF4E-8DFB-8ECF04538C71}" type="presParOf" srcId="{B14B2323-3BEF-CA4F-86F0-55BE54375D7B}" destId="{5B15A667-ACAA-EA4D-B337-0722B988AD68}" srcOrd="1" destOrd="0" presId="urn:microsoft.com/office/officeart/2005/8/layout/orgChart1"/>
    <dgm:cxn modelId="{927D3F1E-F9D0-8041-ABE2-D5339ECD5CB5}" type="presParOf" srcId="{F077DDD5-DBCB-F84C-827B-7E6CE0B68B52}" destId="{F4358FEB-4A8B-6A44-871B-E9FDAB124C43}" srcOrd="1" destOrd="0" presId="urn:microsoft.com/office/officeart/2005/8/layout/orgChart1"/>
    <dgm:cxn modelId="{449BB045-63EF-0545-9C1A-94664A554668}" type="presParOf" srcId="{F077DDD5-DBCB-F84C-827B-7E6CE0B68B52}" destId="{5343CCB5-323F-8347-9331-645A42024485}" srcOrd="2" destOrd="0" presId="urn:microsoft.com/office/officeart/2005/8/layout/orgChart1"/>
    <dgm:cxn modelId="{A3F1276B-6D69-EB44-B0F3-B126C3D8D569}" type="presParOf" srcId="{B6DE6516-37C9-1E48-A0CD-48421FCCEB33}" destId="{A9419C2D-92F9-CC47-8FDC-D02659C29FCC}" srcOrd="2" destOrd="0" presId="urn:microsoft.com/office/officeart/2005/8/layout/orgChart1"/>
    <dgm:cxn modelId="{15FB1FA4-2DF2-B943-A93D-015CB726A8D3}" type="presParOf" srcId="{B6DE6516-37C9-1E48-A0CD-48421FCCEB33}" destId="{A6A89776-4671-2940-91F1-DED7BF7AE941}" srcOrd="3" destOrd="0" presId="urn:microsoft.com/office/officeart/2005/8/layout/orgChart1"/>
    <dgm:cxn modelId="{76FD1748-91FA-B64F-889C-61285F6B349A}" type="presParOf" srcId="{A6A89776-4671-2940-91F1-DED7BF7AE941}" destId="{DB058A7B-18FD-F54F-A91B-258A81621377}" srcOrd="0" destOrd="0" presId="urn:microsoft.com/office/officeart/2005/8/layout/orgChart1"/>
    <dgm:cxn modelId="{29E11CAE-133B-D44E-B4F7-8D8B0AABE3F4}" type="presParOf" srcId="{DB058A7B-18FD-F54F-A91B-258A81621377}" destId="{B76E4896-E7C7-B542-B470-72D290CD2546}" srcOrd="0" destOrd="0" presId="urn:microsoft.com/office/officeart/2005/8/layout/orgChart1"/>
    <dgm:cxn modelId="{28CE2735-36EB-B14E-89DA-FADC269D2822}" type="presParOf" srcId="{DB058A7B-18FD-F54F-A91B-258A81621377}" destId="{DD8861E3-2174-EE42-AFD1-CF1994529703}" srcOrd="1" destOrd="0" presId="urn:microsoft.com/office/officeart/2005/8/layout/orgChart1"/>
    <dgm:cxn modelId="{88BFDE9A-1D87-B84C-ADBF-BD982B08DB5C}" type="presParOf" srcId="{A6A89776-4671-2940-91F1-DED7BF7AE941}" destId="{A6A89F2D-ECEF-4F4B-86A3-B90F69E1C14A}" srcOrd="1" destOrd="0" presId="urn:microsoft.com/office/officeart/2005/8/layout/orgChart1"/>
    <dgm:cxn modelId="{AB045668-7094-2147-9C8B-9179216CD6D5}" type="presParOf" srcId="{A6A89776-4671-2940-91F1-DED7BF7AE941}" destId="{313C778E-389C-9247-A1A3-ACD94A299F03}" srcOrd="2" destOrd="0" presId="urn:microsoft.com/office/officeart/2005/8/layout/orgChart1"/>
    <dgm:cxn modelId="{1F0F9E7B-F771-054B-87D3-97B6FE1382BE}" type="presParOf" srcId="{B6DE6516-37C9-1E48-A0CD-48421FCCEB33}" destId="{FD10FE99-7705-DC4B-850A-FE705B782804}" srcOrd="4" destOrd="0" presId="urn:microsoft.com/office/officeart/2005/8/layout/orgChart1"/>
    <dgm:cxn modelId="{CEE187CA-2289-5D48-A984-6BAC961006E9}" type="presParOf" srcId="{B6DE6516-37C9-1E48-A0CD-48421FCCEB33}" destId="{D16ED826-97E0-6545-9837-681DBFECED3D}" srcOrd="5" destOrd="0" presId="urn:microsoft.com/office/officeart/2005/8/layout/orgChart1"/>
    <dgm:cxn modelId="{E493C736-7621-C845-BF44-4DF7F77EE8BB}" type="presParOf" srcId="{D16ED826-97E0-6545-9837-681DBFECED3D}" destId="{056FEF83-0F1C-F44C-9E6D-30F0148EDA61}" srcOrd="0" destOrd="0" presId="urn:microsoft.com/office/officeart/2005/8/layout/orgChart1"/>
    <dgm:cxn modelId="{4256B947-D449-8140-A954-4024A3043D0D}" type="presParOf" srcId="{056FEF83-0F1C-F44C-9E6D-30F0148EDA61}" destId="{52F9E0DC-6D78-7B4C-B5E5-4A563A38E83A}" srcOrd="0" destOrd="0" presId="urn:microsoft.com/office/officeart/2005/8/layout/orgChart1"/>
    <dgm:cxn modelId="{ED12739D-4499-1F46-BB5E-D99A8693835A}" type="presParOf" srcId="{056FEF83-0F1C-F44C-9E6D-30F0148EDA61}" destId="{53E4DC08-F21D-1B44-82B2-CF2039D6D601}" srcOrd="1" destOrd="0" presId="urn:microsoft.com/office/officeart/2005/8/layout/orgChart1"/>
    <dgm:cxn modelId="{C4BE0878-599E-F84F-AA0C-B284E6C5FEB3}" type="presParOf" srcId="{D16ED826-97E0-6545-9837-681DBFECED3D}" destId="{88AEB618-3592-9D42-B0BA-95724575900C}" srcOrd="1" destOrd="0" presId="urn:microsoft.com/office/officeart/2005/8/layout/orgChart1"/>
    <dgm:cxn modelId="{EE2C8D67-9530-E841-9BC6-C1B5E2844544}" type="presParOf" srcId="{D16ED826-97E0-6545-9837-681DBFECED3D}" destId="{579D6825-B5FC-B84F-989B-B0CDF422E360}" srcOrd="2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99-7705-DC4B-850A-FE705B782804}">
      <dsp:nvSpPr>
        <dsp:cNvPr id="0" name=""/>
        <dsp:cNvSpPr/>
      </dsp:nvSpPr>
      <dsp:spPr>
        <a:xfrm>
          <a:off x="5257800" y="784041"/>
          <a:ext cx="335553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3355535" y="164820"/>
              </a:lnTo>
              <a:lnTo>
                <a:pt x="335553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19C2D-92F9-CC47-8FDC-D02659C29FCC}">
      <dsp:nvSpPr>
        <dsp:cNvPr id="0" name=""/>
        <dsp:cNvSpPr/>
      </dsp:nvSpPr>
      <dsp:spPr>
        <a:xfrm>
          <a:off x="5257800" y="784041"/>
          <a:ext cx="40277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402775" y="164820"/>
              </a:lnTo>
              <a:lnTo>
                <a:pt x="40277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365F-A9DE-754A-945E-4E8AE0941A52}">
      <dsp:nvSpPr>
        <dsp:cNvPr id="0" name=""/>
        <dsp:cNvSpPr/>
      </dsp:nvSpPr>
      <dsp:spPr>
        <a:xfrm>
          <a:off x="1934918" y="784041"/>
          <a:ext cx="3322881" cy="329423"/>
        </a:xfrm>
        <a:custGeom>
          <a:avLst/>
          <a:gdLst/>
          <a:ahLst/>
          <a:cxnLst/>
          <a:rect l="0" t="0" r="0" b="0"/>
          <a:pathLst>
            <a:path>
              <a:moveTo>
                <a:pt x="3322881" y="0"/>
              </a:moveTo>
              <a:lnTo>
                <a:pt x="3322881" y="164820"/>
              </a:lnTo>
              <a:lnTo>
                <a:pt x="0" y="164820"/>
              </a:lnTo>
              <a:lnTo>
                <a:pt x="0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B29-180C-784B-870F-29132E2777C0}">
      <dsp:nvSpPr>
        <dsp:cNvPr id="0" name=""/>
        <dsp:cNvSpPr/>
      </dsp:nvSpPr>
      <dsp:spPr>
        <a:xfrm>
          <a:off x="2220684" y="217"/>
          <a:ext cx="6074230" cy="78382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2220684" y="217"/>
        <a:ext cx="6074230" cy="783824"/>
      </dsp:txXfrm>
    </dsp:sp>
    <dsp:sp modelId="{1BD47DF1-F3C6-2E4D-ABDE-932BBB400589}">
      <dsp:nvSpPr>
        <dsp:cNvPr id="0" name=""/>
        <dsp:cNvSpPr/>
      </dsp:nvSpPr>
      <dsp:spPr>
        <a:xfrm>
          <a:off x="1151093" y="1113464"/>
          <a:ext cx="1567648" cy="78382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1151093" y="1113464"/>
        <a:ext cx="1567648" cy="783824"/>
      </dsp:txXfrm>
    </dsp:sp>
    <dsp:sp modelId="{B76E4896-E7C7-B542-B470-72D290CD2546}">
      <dsp:nvSpPr>
        <dsp:cNvPr id="0" name=""/>
        <dsp:cNvSpPr/>
      </dsp:nvSpPr>
      <dsp:spPr>
        <a:xfrm>
          <a:off x="4876751" y="1113464"/>
          <a:ext cx="1567648" cy="783824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876751" y="1113464"/>
        <a:ext cx="1567648" cy="783824"/>
      </dsp:txXfrm>
    </dsp:sp>
    <dsp:sp modelId="{52F9E0DC-6D78-7B4C-B5E5-4A563A38E83A}">
      <dsp:nvSpPr>
        <dsp:cNvPr id="0" name=""/>
        <dsp:cNvSpPr/>
      </dsp:nvSpPr>
      <dsp:spPr>
        <a:xfrm>
          <a:off x="7829511" y="1113464"/>
          <a:ext cx="1567648" cy="783824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Interpretation of Results and Communication</a:t>
          </a:r>
        </a:p>
      </dsp:txBody>
      <dsp:txXfrm>
        <a:off x="7829511" y="1113464"/>
        <a:ext cx="1567648" cy="783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7EB29-180C-784B-870F-29132E2777C0}">
      <dsp:nvSpPr>
        <dsp:cNvPr id="0" name=""/>
        <dsp:cNvSpPr/>
      </dsp:nvSpPr>
      <dsp:spPr>
        <a:xfrm>
          <a:off x="4243" y="270720"/>
          <a:ext cx="10507112" cy="1355847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4243" y="270720"/>
        <a:ext cx="10507112" cy="135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99-7705-DC4B-850A-FE705B782804}">
      <dsp:nvSpPr>
        <dsp:cNvPr id="0" name=""/>
        <dsp:cNvSpPr/>
      </dsp:nvSpPr>
      <dsp:spPr>
        <a:xfrm>
          <a:off x="5257800" y="784041"/>
          <a:ext cx="335553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3355535" y="164820"/>
              </a:lnTo>
              <a:lnTo>
                <a:pt x="335553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19C2D-92F9-CC47-8FDC-D02659C29FCC}">
      <dsp:nvSpPr>
        <dsp:cNvPr id="0" name=""/>
        <dsp:cNvSpPr/>
      </dsp:nvSpPr>
      <dsp:spPr>
        <a:xfrm>
          <a:off x="5257800" y="784041"/>
          <a:ext cx="40277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402775" y="164820"/>
              </a:lnTo>
              <a:lnTo>
                <a:pt x="40277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365F-A9DE-754A-945E-4E8AE0941A52}">
      <dsp:nvSpPr>
        <dsp:cNvPr id="0" name=""/>
        <dsp:cNvSpPr/>
      </dsp:nvSpPr>
      <dsp:spPr>
        <a:xfrm>
          <a:off x="1934918" y="784041"/>
          <a:ext cx="3322881" cy="329423"/>
        </a:xfrm>
        <a:custGeom>
          <a:avLst/>
          <a:gdLst/>
          <a:ahLst/>
          <a:cxnLst/>
          <a:rect l="0" t="0" r="0" b="0"/>
          <a:pathLst>
            <a:path>
              <a:moveTo>
                <a:pt x="3322881" y="0"/>
              </a:moveTo>
              <a:lnTo>
                <a:pt x="3322881" y="164820"/>
              </a:lnTo>
              <a:lnTo>
                <a:pt x="0" y="164820"/>
              </a:lnTo>
              <a:lnTo>
                <a:pt x="0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B29-180C-784B-870F-29132E2777C0}">
      <dsp:nvSpPr>
        <dsp:cNvPr id="0" name=""/>
        <dsp:cNvSpPr/>
      </dsp:nvSpPr>
      <dsp:spPr>
        <a:xfrm>
          <a:off x="2220684" y="217"/>
          <a:ext cx="6074230" cy="78382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2220684" y="217"/>
        <a:ext cx="6074230" cy="783824"/>
      </dsp:txXfrm>
    </dsp:sp>
    <dsp:sp modelId="{1BD47DF1-F3C6-2E4D-ABDE-932BBB400589}">
      <dsp:nvSpPr>
        <dsp:cNvPr id="0" name=""/>
        <dsp:cNvSpPr/>
      </dsp:nvSpPr>
      <dsp:spPr>
        <a:xfrm>
          <a:off x="1151093" y="1113464"/>
          <a:ext cx="1567648" cy="78382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1151093" y="1113464"/>
        <a:ext cx="1567648" cy="783824"/>
      </dsp:txXfrm>
    </dsp:sp>
    <dsp:sp modelId="{B76E4896-E7C7-B542-B470-72D290CD2546}">
      <dsp:nvSpPr>
        <dsp:cNvPr id="0" name=""/>
        <dsp:cNvSpPr/>
      </dsp:nvSpPr>
      <dsp:spPr>
        <a:xfrm>
          <a:off x="4876751" y="1113464"/>
          <a:ext cx="1567648" cy="783824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876751" y="1113464"/>
        <a:ext cx="1567648" cy="783824"/>
      </dsp:txXfrm>
    </dsp:sp>
    <dsp:sp modelId="{52F9E0DC-6D78-7B4C-B5E5-4A563A38E83A}">
      <dsp:nvSpPr>
        <dsp:cNvPr id="0" name=""/>
        <dsp:cNvSpPr/>
      </dsp:nvSpPr>
      <dsp:spPr>
        <a:xfrm>
          <a:off x="7829511" y="1113464"/>
          <a:ext cx="1567648" cy="783824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Interpretation of Results and Communication</a:t>
          </a:r>
        </a:p>
      </dsp:txBody>
      <dsp:txXfrm>
        <a:off x="7829511" y="1113464"/>
        <a:ext cx="1567648" cy="783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99-7705-DC4B-850A-FE705B782804}">
      <dsp:nvSpPr>
        <dsp:cNvPr id="0" name=""/>
        <dsp:cNvSpPr/>
      </dsp:nvSpPr>
      <dsp:spPr>
        <a:xfrm>
          <a:off x="5257800" y="784041"/>
          <a:ext cx="335553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3355535" y="164820"/>
              </a:lnTo>
              <a:lnTo>
                <a:pt x="335553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19C2D-92F9-CC47-8FDC-D02659C29FCC}">
      <dsp:nvSpPr>
        <dsp:cNvPr id="0" name=""/>
        <dsp:cNvSpPr/>
      </dsp:nvSpPr>
      <dsp:spPr>
        <a:xfrm>
          <a:off x="5257800" y="784041"/>
          <a:ext cx="40277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402775" y="164820"/>
              </a:lnTo>
              <a:lnTo>
                <a:pt x="40277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365F-A9DE-754A-945E-4E8AE0941A52}">
      <dsp:nvSpPr>
        <dsp:cNvPr id="0" name=""/>
        <dsp:cNvSpPr/>
      </dsp:nvSpPr>
      <dsp:spPr>
        <a:xfrm>
          <a:off x="1934918" y="784041"/>
          <a:ext cx="3322881" cy="329423"/>
        </a:xfrm>
        <a:custGeom>
          <a:avLst/>
          <a:gdLst/>
          <a:ahLst/>
          <a:cxnLst/>
          <a:rect l="0" t="0" r="0" b="0"/>
          <a:pathLst>
            <a:path>
              <a:moveTo>
                <a:pt x="3322881" y="0"/>
              </a:moveTo>
              <a:lnTo>
                <a:pt x="3322881" y="164820"/>
              </a:lnTo>
              <a:lnTo>
                <a:pt x="0" y="164820"/>
              </a:lnTo>
              <a:lnTo>
                <a:pt x="0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B29-180C-784B-870F-29132E2777C0}">
      <dsp:nvSpPr>
        <dsp:cNvPr id="0" name=""/>
        <dsp:cNvSpPr/>
      </dsp:nvSpPr>
      <dsp:spPr>
        <a:xfrm>
          <a:off x="2220684" y="217"/>
          <a:ext cx="6074230" cy="78382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2220684" y="217"/>
        <a:ext cx="6074230" cy="783824"/>
      </dsp:txXfrm>
    </dsp:sp>
    <dsp:sp modelId="{1BD47DF1-F3C6-2E4D-ABDE-932BBB400589}">
      <dsp:nvSpPr>
        <dsp:cNvPr id="0" name=""/>
        <dsp:cNvSpPr/>
      </dsp:nvSpPr>
      <dsp:spPr>
        <a:xfrm>
          <a:off x="1151093" y="1113464"/>
          <a:ext cx="1567648" cy="78382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1151093" y="1113464"/>
        <a:ext cx="1567648" cy="783824"/>
      </dsp:txXfrm>
    </dsp:sp>
    <dsp:sp modelId="{B76E4896-E7C7-B542-B470-72D290CD2546}">
      <dsp:nvSpPr>
        <dsp:cNvPr id="0" name=""/>
        <dsp:cNvSpPr/>
      </dsp:nvSpPr>
      <dsp:spPr>
        <a:xfrm>
          <a:off x="4876751" y="1113464"/>
          <a:ext cx="1567648" cy="783824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876751" y="1113464"/>
        <a:ext cx="1567648" cy="783824"/>
      </dsp:txXfrm>
    </dsp:sp>
    <dsp:sp modelId="{52F9E0DC-6D78-7B4C-B5E5-4A563A38E83A}">
      <dsp:nvSpPr>
        <dsp:cNvPr id="0" name=""/>
        <dsp:cNvSpPr/>
      </dsp:nvSpPr>
      <dsp:spPr>
        <a:xfrm>
          <a:off x="7829511" y="1113464"/>
          <a:ext cx="1567648" cy="783824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Interpretation of Results and Communication</a:t>
          </a:r>
        </a:p>
      </dsp:txBody>
      <dsp:txXfrm>
        <a:off x="7829511" y="1113464"/>
        <a:ext cx="1567648" cy="783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47C-6856-4644-B2A9-780D08570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8FFFB-930D-BF41-A6FE-671662FF1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6913-F69D-B748-BFD2-055EE72A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6A9F-62DF-B449-AA00-87A9A1B3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5899-8E67-DC41-BA00-DF094E51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584C-5EDE-A748-B8FC-D71CBCF6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594C-40D2-7646-B035-71C8E99B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4DB8-C5DD-AB4D-A59C-FD803568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637F-2F3A-D345-8A15-F697F0E3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AE21-D628-4B4B-A7B0-BD4F4290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62D76-D619-3E45-96A6-789ABF9E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0CEB6-994B-6441-AF5B-9973BAA6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4D0B-C46A-2848-B01B-BED4699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845-B282-4240-B325-B283ABC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FC7-E221-8D4F-829C-AB4D4812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6119-93A3-6E4E-90EC-A57AEAB1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BCF-DD7E-1A41-BFCA-30E31419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0774-D028-4D46-B795-12AB71A6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DFFC-99FB-0343-8364-E4FE7A84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2AEC-AB5C-2541-AB86-FDE5169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726B-2E9A-1E4D-B74C-2A49814A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3AA5-5FB8-0E45-9588-2418C9F4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5295-B5E8-3340-BA5F-D29ACE2D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86EE-8F13-0541-905E-132F7E59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2725-48E6-8F41-998C-3432E219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61D5-1025-CD44-A755-94F56649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DA0D-859F-AD4D-9271-BEF32BC2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0DED3-17EE-B54F-A31B-BC05BC63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BD30-BBE2-9D4F-BD87-C4479CF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2156-6D29-9C4B-BA00-5C937847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0DF7-5F9D-6942-ADFC-796517B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DC1F-C79E-494E-8F2E-D2A0ED61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B627-6D76-D94A-AD77-EE5571D6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0618-1061-C34A-A782-58D587C6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298F-1FBC-F44D-A141-C5821D2D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FDC63-F839-2F4C-95AA-179AB0EDF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8945-A796-3740-BEC9-A50A09B4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9314F-7F00-034F-83D2-428908B8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611B1-6B98-7F44-87E2-7B823F86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AC06-621E-BD4F-92B8-0694E505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B480A-7614-7248-AAE0-48696206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8A67-0EEB-1A4F-9738-2737439B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B5979-6516-9642-B899-10711AC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CFEB-3FF1-874C-B89E-275E498F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4AD71-90DC-4141-AC99-060278C0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E6A43-8076-384E-9FC2-739039C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825D-1A13-1B4C-82E0-F890B57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CD21-DFDC-9742-9071-F2AC041B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33A7-614D-BB49-B579-12E156B7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306C-89AA-864E-9190-BA3A84FF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3446-4CD9-8243-866B-8E7E1317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733E-C12C-C442-9325-2CD20A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D38F-43CF-334C-A8DB-2A9C6BF6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C454B-FA2E-4944-9887-8CFA214D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6B6F-751E-C144-9045-A17EF2C0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A1654-069D-5148-AE24-9A92B8D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AB0B-E712-9A48-8048-ADC39A1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AF6D-8920-6F46-A975-2BEDC6A2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EEAE-17D4-8341-AC3B-C57CA79C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DDE6-0A2D-504B-9DA5-5EF6460C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180E-B790-5946-AA96-25F77FE4B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8F91-40E8-6947-82C9-27DF81704AB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1C64-6989-3F4F-95B5-3B3FD0CD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04CE-EB3E-7C45-898D-D0334CD90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E7B3-A62F-9249-B967-BA7066A1B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676B7-6026-7645-B030-C7DBC9E4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15803"/>
              </p:ext>
            </p:extLst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traight Connector 3">
            <a:extLst>
              <a:ext uri="{FF2B5EF4-FFF2-40B4-BE49-F238E27FC236}">
                <a16:creationId xmlns:a16="http://schemas.microsoft.com/office/drawing/2014/main" id="{37AB22F3-A670-F94B-99D7-3CAF41A88944}"/>
              </a:ext>
            </a:extLst>
          </p:cNvPr>
          <p:cNvSpPr/>
          <p:nvPr/>
        </p:nvSpPr>
        <p:spPr>
          <a:xfrm>
            <a:off x="794660" y="2307771"/>
            <a:ext cx="2122708" cy="2516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96854" y="0"/>
                </a:moveTo>
                <a:lnTo>
                  <a:pt x="1896854" y="164603"/>
                </a:lnTo>
                <a:lnTo>
                  <a:pt x="0" y="164603"/>
                </a:lnTo>
                <a:lnTo>
                  <a:pt x="0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3">
            <a:extLst>
              <a:ext uri="{FF2B5EF4-FFF2-40B4-BE49-F238E27FC236}">
                <a16:creationId xmlns:a16="http://schemas.microsoft.com/office/drawing/2014/main" id="{C1C8D271-D85C-D14B-ACD0-873D68CAE1E9}"/>
              </a:ext>
            </a:extLst>
          </p:cNvPr>
          <p:cNvSpPr/>
          <p:nvPr/>
        </p:nvSpPr>
        <p:spPr>
          <a:xfrm>
            <a:off x="2730964" y="2307768"/>
            <a:ext cx="372808" cy="3292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4603"/>
                </a:lnTo>
                <a:lnTo>
                  <a:pt x="1896854" y="164603"/>
                </a:lnTo>
                <a:lnTo>
                  <a:pt x="1896854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83D8FB-16F4-7240-B602-88E2683E336A}"/>
              </a:ext>
            </a:extLst>
          </p:cNvPr>
          <p:cNvGrpSpPr/>
          <p:nvPr/>
        </p:nvGrpSpPr>
        <p:grpSpPr>
          <a:xfrm>
            <a:off x="585037" y="2645176"/>
            <a:ext cx="1567648" cy="783824"/>
            <a:chOff x="2577121" y="1113247"/>
            <a:chExt cx="1567648" cy="783824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74C33E-D97A-D544-83A7-3B1AF87718FB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C9A7DA-4AF6-494F-8F0D-5FA92429029E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Observational Studies</a:t>
              </a:r>
              <a:endParaRPr lang="en-US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37EA8-520F-3449-98DE-A6FD1A462234}"/>
              </a:ext>
            </a:extLst>
          </p:cNvPr>
          <p:cNvGrpSpPr/>
          <p:nvPr/>
        </p:nvGrpSpPr>
        <p:grpSpPr>
          <a:xfrm>
            <a:off x="3409918" y="2645176"/>
            <a:ext cx="1567648" cy="783824"/>
            <a:chOff x="2577121" y="1113247"/>
            <a:chExt cx="1567648" cy="783824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FF14CF-78DD-9F41-9B57-DA6EEAB72C58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EF6F6B-0FE1-CD4E-9F78-A745E4AA9921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Experimental Studies</a:t>
              </a:r>
              <a:endParaRPr lang="en-US" kern="120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2ED4E1-CB39-674C-AF00-94094D0175EC}"/>
              </a:ext>
            </a:extLst>
          </p:cNvPr>
          <p:cNvCxnSpPr>
            <a:cxnSpLocks/>
          </p:cNvCxnSpPr>
          <p:nvPr/>
        </p:nvCxnSpPr>
        <p:spPr>
          <a:xfrm>
            <a:off x="6411685" y="2307768"/>
            <a:ext cx="0" cy="101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D7A543-399E-194A-B096-F1664127C056}"/>
              </a:ext>
            </a:extLst>
          </p:cNvPr>
          <p:cNvGrpSpPr/>
          <p:nvPr/>
        </p:nvGrpSpPr>
        <p:grpSpPr>
          <a:xfrm>
            <a:off x="7334180" y="3777239"/>
            <a:ext cx="1567648" cy="783824"/>
            <a:chOff x="2577121" y="1113247"/>
            <a:chExt cx="1567648" cy="783824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671A2-1FC9-F74E-9D15-919029BE9EDC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28BBEB-8244-EA45-8B1E-4328ECBBC42A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Ba</a:t>
              </a:r>
              <a:r>
                <a:rPr lang="en-US" dirty="0"/>
                <a:t>yesian Inference</a:t>
              </a:r>
              <a:endParaRPr lang="en-US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F38048-0A5D-7445-9FD1-27DC2E0503DE}"/>
              </a:ext>
            </a:extLst>
          </p:cNvPr>
          <p:cNvGrpSpPr/>
          <p:nvPr/>
        </p:nvGrpSpPr>
        <p:grpSpPr>
          <a:xfrm>
            <a:off x="4376004" y="3766405"/>
            <a:ext cx="1567648" cy="783824"/>
            <a:chOff x="2577121" y="1113247"/>
            <a:chExt cx="1567648" cy="783824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534A8C-9C42-274A-B888-D0FCA3A1B2E1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477640-C0AE-5142-9A1C-E2B64861494B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Classical Inference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CC0E19-79AA-3140-831C-0ABED6B51FA9}"/>
              </a:ext>
            </a:extLst>
          </p:cNvPr>
          <p:cNvCxnSpPr/>
          <p:nvPr/>
        </p:nvCxnSpPr>
        <p:spPr>
          <a:xfrm>
            <a:off x="5159828" y="3320143"/>
            <a:ext cx="269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564CB0-1949-0646-83F4-4849B2127480}"/>
              </a:ext>
            </a:extLst>
          </p:cNvPr>
          <p:cNvCxnSpPr/>
          <p:nvPr/>
        </p:nvCxnSpPr>
        <p:spPr>
          <a:xfrm>
            <a:off x="5159828" y="3320143"/>
            <a:ext cx="0" cy="4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187A0-E8AD-A240-B45F-B630A0CB85C9}"/>
              </a:ext>
            </a:extLst>
          </p:cNvPr>
          <p:cNvCxnSpPr/>
          <p:nvPr/>
        </p:nvCxnSpPr>
        <p:spPr>
          <a:xfrm>
            <a:off x="7859485" y="3320143"/>
            <a:ext cx="0" cy="4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22973"/>
              </p:ext>
            </p:extLst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80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64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traight Connector 3">
            <a:extLst>
              <a:ext uri="{FF2B5EF4-FFF2-40B4-BE49-F238E27FC236}">
                <a16:creationId xmlns:a16="http://schemas.microsoft.com/office/drawing/2014/main" id="{37AB22F3-A670-F94B-99D7-3CAF41A88944}"/>
              </a:ext>
            </a:extLst>
          </p:cNvPr>
          <p:cNvSpPr/>
          <p:nvPr/>
        </p:nvSpPr>
        <p:spPr>
          <a:xfrm>
            <a:off x="794660" y="2307771"/>
            <a:ext cx="2122708" cy="2516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96854" y="0"/>
                </a:moveTo>
                <a:lnTo>
                  <a:pt x="1896854" y="164603"/>
                </a:lnTo>
                <a:lnTo>
                  <a:pt x="0" y="164603"/>
                </a:lnTo>
                <a:lnTo>
                  <a:pt x="0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3">
            <a:extLst>
              <a:ext uri="{FF2B5EF4-FFF2-40B4-BE49-F238E27FC236}">
                <a16:creationId xmlns:a16="http://schemas.microsoft.com/office/drawing/2014/main" id="{C1C8D271-D85C-D14B-ACD0-873D68CAE1E9}"/>
              </a:ext>
            </a:extLst>
          </p:cNvPr>
          <p:cNvSpPr/>
          <p:nvPr/>
        </p:nvSpPr>
        <p:spPr>
          <a:xfrm>
            <a:off x="2730964" y="2307768"/>
            <a:ext cx="372808" cy="3292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4603"/>
                </a:lnTo>
                <a:lnTo>
                  <a:pt x="1896854" y="164603"/>
                </a:lnTo>
                <a:lnTo>
                  <a:pt x="1896854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83D8FB-16F4-7240-B602-88E2683E336A}"/>
              </a:ext>
            </a:extLst>
          </p:cNvPr>
          <p:cNvGrpSpPr/>
          <p:nvPr/>
        </p:nvGrpSpPr>
        <p:grpSpPr>
          <a:xfrm>
            <a:off x="585037" y="2645176"/>
            <a:ext cx="1567648" cy="783824"/>
            <a:chOff x="2577121" y="1113247"/>
            <a:chExt cx="1567648" cy="783824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74C33E-D97A-D544-83A7-3B1AF87718FB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C9A7DA-4AF6-494F-8F0D-5FA92429029E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Observational Studies</a:t>
              </a:r>
              <a:endParaRPr lang="en-US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37EA8-520F-3449-98DE-A6FD1A462234}"/>
              </a:ext>
            </a:extLst>
          </p:cNvPr>
          <p:cNvGrpSpPr/>
          <p:nvPr/>
        </p:nvGrpSpPr>
        <p:grpSpPr>
          <a:xfrm>
            <a:off x="3409918" y="2645176"/>
            <a:ext cx="1567648" cy="783824"/>
            <a:chOff x="2577121" y="1113247"/>
            <a:chExt cx="1567648" cy="783824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FF14CF-78DD-9F41-9B57-DA6EEAB72C58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EF6F6B-0FE1-CD4E-9F78-A745E4AA9921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Experimental Studies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33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4</cp:revision>
  <dcterms:created xsi:type="dcterms:W3CDTF">2021-10-14T15:52:29Z</dcterms:created>
  <dcterms:modified xsi:type="dcterms:W3CDTF">2021-10-14T16:15:10Z</dcterms:modified>
</cp:coreProperties>
</file>