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0E35-2F5E-CB46-920A-4C0DB343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DDC9-E3A8-9F4A-903E-4CE509F1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2461-8C11-8444-AF94-190454C5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4AB-7E42-5C43-B039-E9E6DBE2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9F85-3DD8-FB46-8E4E-8D3058E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9EEA-5B5A-424F-9F9D-A3582CE5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6A37C-E9C2-7143-9370-8EEFBEB0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6800-BD92-5C42-A37E-8A250450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DD94-EFA8-DF47-9C94-D348E9F1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4F88-F2E9-BF48-AA76-A975A101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181C-86FC-BB4D-907C-A3AD16D7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7C88-523C-D942-A6E1-DD3B9D57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1E0B-F806-494F-B0C4-31FDEB8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67F0-6D14-064C-BECD-C2BDB65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65B-3E26-504C-8546-F51F4F69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66D2-C0C0-0B49-A6A1-11A7DDB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3A95-5BA2-884A-AB7C-4372DA39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5B8B-8138-AE42-AD5D-CD9C9C3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CF60-D5C9-E049-9249-DAD481C5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89E7-7394-9F49-83CF-FDC121D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F12-0B52-2642-B34C-BB81631B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277E-9FCE-834D-957D-1B9BB515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E359-5011-4049-AD6B-4A8B6F34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F493-2506-2546-B8B6-9FEA8359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C9E5-2CB4-3C45-8A6E-CB9AE7B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9364-95E2-5A4B-A646-73AE34A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B571-B0B1-504F-A1C1-0F8C56D0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009F1-F7E6-BD41-9872-0297E5AC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BCB77-E93C-064E-B842-4E9138BF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ACEE-9895-3F4A-9700-1C3B9348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68E4-FECD-474E-A92C-EB0B928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EA23-BBE6-0949-85B6-66C10EEB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2E3C-543A-1A49-87BB-041A5222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6C57-6CBC-CF4D-8488-9E05ED01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1B73D-1027-FA4C-97EF-99E76BF2C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FF20E-E379-C84A-B6B6-93B2BEA5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6ACA5-6B06-DA42-9671-2E9B1EAE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A4D6D-FDFE-8C48-8D54-622A71D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CC785-981A-374C-89C8-43B05365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69F6-42E9-A246-9029-EAA1455C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9DD1-835F-AC4B-BCF0-852A3F5C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46B06-7053-834C-9605-01070FD6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0527D-0634-8D40-868E-07F42A7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A6F7-EE99-074B-8410-2F8AEFB2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A8D4-74CD-B248-8A04-5DB0C60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804F-F370-1945-BEF0-B2F7EC9A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25F-CB07-CF43-B190-246C5E01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B1E9-5D43-9348-BA08-82700868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F695-6AFE-3B40-BC5A-9F131056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2BD7-4C88-A34A-B3E1-C8688911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DD45-3A6A-9240-8352-F9766E0C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10E-8F8B-F84D-8440-58B6499B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1748-A6CF-6341-BF02-B7C0EC63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95367-94C2-FC47-A6E7-C8351D8B4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498DD-FC71-9248-A44B-5CB10107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BEFE-FE1D-0046-97BF-1FA37FB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56BE-85CD-9E4A-908A-7FB1ABFE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5347E-8311-264C-9B6A-6489DFC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CBFB1-E34A-1746-82A3-D7911FC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144-6DD6-9540-A11B-F2895E1C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43EF-28A4-F940-BE02-5AD0C506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ECA0-0638-584E-9811-94C6ACFA5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84FA-B6B7-F64E-A9DF-CDE347C7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360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3162299" y="54755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60" y="230757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9062357" y="54626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4680856" y="5160723"/>
            <a:ext cx="571502" cy="61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60" y="230757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5867399" y="5160723"/>
            <a:ext cx="571502" cy="6175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B676C-207D-0A40-BD20-98993BDE03E1}"/>
              </a:ext>
            </a:extLst>
          </p:cNvPr>
          <p:cNvSpPr txBox="1"/>
          <p:nvPr/>
        </p:nvSpPr>
        <p:spPr>
          <a:xfrm>
            <a:off x="4811485" y="5321123"/>
            <a:ext cx="3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3912B-C919-E647-8E05-F6B30F476CEC}"/>
              </a:ext>
            </a:extLst>
          </p:cNvPr>
          <p:cNvSpPr txBox="1"/>
          <p:nvPr/>
        </p:nvSpPr>
        <p:spPr>
          <a:xfrm>
            <a:off x="5978075" y="5234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90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4680856" y="5160723"/>
            <a:ext cx="571502" cy="61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59" y="2307576"/>
            <a:ext cx="6168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8 -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5867399" y="5160723"/>
            <a:ext cx="571502" cy="6175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B676C-207D-0A40-BD20-98993BDE03E1}"/>
              </a:ext>
            </a:extLst>
          </p:cNvPr>
          <p:cNvSpPr txBox="1"/>
          <p:nvPr/>
        </p:nvSpPr>
        <p:spPr>
          <a:xfrm>
            <a:off x="4811485" y="5321123"/>
            <a:ext cx="3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3912B-C919-E647-8E05-F6B30F476CEC}"/>
              </a:ext>
            </a:extLst>
          </p:cNvPr>
          <p:cNvSpPr txBox="1"/>
          <p:nvPr/>
        </p:nvSpPr>
        <p:spPr>
          <a:xfrm>
            <a:off x="5978075" y="5234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0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902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645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DA2B5F-252E-2840-AEF9-CBAABADBF4D5}"/>
              </a:ext>
            </a:extLst>
          </p:cNvPr>
          <p:cNvSpPr txBox="1"/>
          <p:nvPr/>
        </p:nvSpPr>
        <p:spPr>
          <a:xfrm>
            <a:off x="1828800" y="864296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83B8-C493-6F45-BC57-9B3E1ABA6C0C}"/>
              </a:ext>
            </a:extLst>
          </p:cNvPr>
          <p:cNvSpPr txBox="1"/>
          <p:nvPr/>
        </p:nvSpPr>
        <p:spPr>
          <a:xfrm>
            <a:off x="4544710" y="886914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AA11D-582C-E942-A0F8-F6CBEF7E187D}"/>
              </a:ext>
            </a:extLst>
          </p:cNvPr>
          <p:cNvSpPr txBox="1"/>
          <p:nvPr/>
        </p:nvSpPr>
        <p:spPr>
          <a:xfrm>
            <a:off x="8945671" y="827113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6DB17-50B0-094F-9935-DE42F0119AC9}"/>
              </a:ext>
            </a:extLst>
          </p:cNvPr>
          <p:cNvSpPr txBox="1"/>
          <p:nvPr/>
        </p:nvSpPr>
        <p:spPr>
          <a:xfrm>
            <a:off x="3221623" y="2360254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03762-94D4-7442-BECB-4A281645A90D}"/>
              </a:ext>
            </a:extLst>
          </p:cNvPr>
          <p:cNvSpPr txBox="1"/>
          <p:nvPr/>
        </p:nvSpPr>
        <p:spPr>
          <a:xfrm>
            <a:off x="4599139" y="2382428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EE476-6E1F-7546-9B42-1C15686FA1B0}"/>
              </a:ext>
            </a:extLst>
          </p:cNvPr>
          <p:cNvSpPr txBox="1"/>
          <p:nvPr/>
        </p:nvSpPr>
        <p:spPr>
          <a:xfrm>
            <a:off x="5976655" y="2357771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19B52-1816-0B42-85EE-36984202D280}"/>
              </a:ext>
            </a:extLst>
          </p:cNvPr>
          <p:cNvSpPr txBox="1"/>
          <p:nvPr/>
        </p:nvSpPr>
        <p:spPr>
          <a:xfrm>
            <a:off x="3246330" y="886914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B871-13CD-B64F-9C6A-0E4E43554A74}"/>
              </a:ext>
            </a:extLst>
          </p:cNvPr>
          <p:cNvSpPr txBox="1"/>
          <p:nvPr/>
        </p:nvSpPr>
        <p:spPr>
          <a:xfrm>
            <a:off x="1703539" y="2357771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7EBBC-CB62-854A-9388-435728C7F540}"/>
              </a:ext>
            </a:extLst>
          </p:cNvPr>
          <p:cNvSpPr txBox="1"/>
          <p:nvPr/>
        </p:nvSpPr>
        <p:spPr>
          <a:xfrm>
            <a:off x="5996763" y="827113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FBE5A-3679-1D46-99D4-6CF8050F1041}"/>
              </a:ext>
            </a:extLst>
          </p:cNvPr>
          <p:cNvSpPr txBox="1"/>
          <p:nvPr/>
        </p:nvSpPr>
        <p:spPr>
          <a:xfrm>
            <a:off x="7515037" y="847692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ACA2C-04A9-9846-9EB2-ADB53000EB16}"/>
              </a:ext>
            </a:extLst>
          </p:cNvPr>
          <p:cNvSpPr txBox="1"/>
          <p:nvPr/>
        </p:nvSpPr>
        <p:spPr>
          <a:xfrm>
            <a:off x="7515037" y="2279190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DB4DB-5F6E-5249-982C-F4AA33674345}"/>
              </a:ext>
            </a:extLst>
          </p:cNvPr>
          <p:cNvSpPr txBox="1"/>
          <p:nvPr/>
        </p:nvSpPr>
        <p:spPr>
          <a:xfrm>
            <a:off x="8844536" y="2307120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784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B0A63-370E-984C-9841-298310C6E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42630"/>
              </p:ext>
            </p:extLst>
          </p:nvPr>
        </p:nvGraphicFramePr>
        <p:xfrm>
          <a:off x="2642992" y="719665"/>
          <a:ext cx="7517008" cy="523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252">
                  <a:extLst>
                    <a:ext uri="{9D8B030D-6E8A-4147-A177-3AD203B41FA5}">
                      <a16:colId xmlns:a16="http://schemas.microsoft.com/office/drawing/2014/main" val="2430491926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1667022235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294040677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3903665251"/>
                    </a:ext>
                  </a:extLst>
                </a:gridCol>
              </a:tblGrid>
              <a:tr h="8717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Package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3312"/>
                  </a:ext>
                </a:extLst>
              </a:tr>
              <a:tr h="8717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74920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30726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990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80093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8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2021-10-22T01:29:57Z</dcterms:created>
  <dcterms:modified xsi:type="dcterms:W3CDTF">2021-10-22T02:20:10Z</dcterms:modified>
</cp:coreProperties>
</file>