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7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C343AF-727A-423A-BEF2-CEE0BD0FACD9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340B7C2-99D8-444D-A3AE-25086F7F699C}">
      <dgm:prSet phldrT="[Text]"/>
      <dgm:spPr/>
      <dgm:t>
        <a:bodyPr/>
        <a:lstStyle/>
        <a:p>
          <a:r>
            <a:rPr lang="en-US" dirty="0"/>
            <a:t>Recommendation System</a:t>
          </a:r>
        </a:p>
      </dgm:t>
    </dgm:pt>
    <dgm:pt modelId="{DEBE1C07-354A-486D-A7D0-0779519A0B39}" type="parTrans" cxnId="{C506FCA9-404F-4FED-88BA-053FBFAE967B}">
      <dgm:prSet/>
      <dgm:spPr/>
      <dgm:t>
        <a:bodyPr/>
        <a:lstStyle/>
        <a:p>
          <a:endParaRPr lang="en-US"/>
        </a:p>
      </dgm:t>
    </dgm:pt>
    <dgm:pt modelId="{305C6FE4-3843-415E-B0F7-A0EC52793860}" type="sibTrans" cxnId="{C506FCA9-404F-4FED-88BA-053FBFAE967B}">
      <dgm:prSet/>
      <dgm:spPr/>
      <dgm:t>
        <a:bodyPr/>
        <a:lstStyle/>
        <a:p>
          <a:endParaRPr lang="en-US"/>
        </a:p>
      </dgm:t>
    </dgm:pt>
    <dgm:pt modelId="{4D219577-F0F8-4A1E-92D8-F50EA6513A76}">
      <dgm:prSet phldrT="[Text]"/>
      <dgm:spPr/>
      <dgm:t>
        <a:bodyPr/>
        <a:lstStyle/>
        <a:p>
          <a:r>
            <a:rPr lang="en-US" dirty="0"/>
            <a:t>Content-based filtering</a:t>
          </a:r>
        </a:p>
      </dgm:t>
    </dgm:pt>
    <dgm:pt modelId="{28372298-2EDD-44C2-B303-433E9E2B89EA}" type="parTrans" cxnId="{F83F5911-3925-4EBF-BDCD-0EB2A38EA6DF}">
      <dgm:prSet/>
      <dgm:spPr/>
      <dgm:t>
        <a:bodyPr/>
        <a:lstStyle/>
        <a:p>
          <a:endParaRPr lang="en-US"/>
        </a:p>
      </dgm:t>
    </dgm:pt>
    <dgm:pt modelId="{E6E68149-98FF-4220-BB9A-9243538437B9}" type="sibTrans" cxnId="{F83F5911-3925-4EBF-BDCD-0EB2A38EA6DF}">
      <dgm:prSet/>
      <dgm:spPr/>
      <dgm:t>
        <a:bodyPr/>
        <a:lstStyle/>
        <a:p>
          <a:endParaRPr lang="en-US"/>
        </a:p>
      </dgm:t>
    </dgm:pt>
    <dgm:pt modelId="{D12462D8-1B64-41FC-BA2B-E869F4D0DA6F}">
      <dgm:prSet phldrT="[Text]"/>
      <dgm:spPr>
        <a:solidFill>
          <a:srgbClr val="C00000"/>
        </a:solidFill>
      </dgm:spPr>
      <dgm:t>
        <a:bodyPr/>
        <a:lstStyle/>
        <a:p>
          <a:r>
            <a:rPr lang="en-US" dirty="0"/>
            <a:t>Collaborative filtering</a:t>
          </a:r>
        </a:p>
      </dgm:t>
    </dgm:pt>
    <dgm:pt modelId="{A7D82BF0-DD2C-46F1-BD21-332656AAF3D3}" type="parTrans" cxnId="{427A8179-8F1A-4448-9739-19E87CDFE2AE}">
      <dgm:prSet/>
      <dgm:spPr/>
      <dgm:t>
        <a:bodyPr/>
        <a:lstStyle/>
        <a:p>
          <a:endParaRPr lang="en-US"/>
        </a:p>
      </dgm:t>
    </dgm:pt>
    <dgm:pt modelId="{6470FD63-2DC7-4F1A-8285-654434D18482}" type="sibTrans" cxnId="{427A8179-8F1A-4448-9739-19E87CDFE2AE}">
      <dgm:prSet/>
      <dgm:spPr/>
      <dgm:t>
        <a:bodyPr/>
        <a:lstStyle/>
        <a:p>
          <a:endParaRPr lang="en-US"/>
        </a:p>
      </dgm:t>
    </dgm:pt>
    <dgm:pt modelId="{F077617B-BFAD-4285-B0A0-8588496021C7}">
      <dgm:prSet phldrT="[Text]"/>
      <dgm:spPr/>
      <dgm:t>
        <a:bodyPr/>
        <a:lstStyle/>
        <a:p>
          <a:r>
            <a:rPr lang="en-US" dirty="0"/>
            <a:t>Hybrid filtering</a:t>
          </a:r>
        </a:p>
      </dgm:t>
    </dgm:pt>
    <dgm:pt modelId="{BAE762F0-51BA-4677-B047-07BD1E899029}" type="parTrans" cxnId="{A65BC7FD-CC2E-4FA1-862F-0CC756E0EB49}">
      <dgm:prSet/>
      <dgm:spPr/>
      <dgm:t>
        <a:bodyPr/>
        <a:lstStyle/>
        <a:p>
          <a:endParaRPr lang="en-US"/>
        </a:p>
      </dgm:t>
    </dgm:pt>
    <dgm:pt modelId="{5EE77666-565D-4C89-9354-4AEB138A6DD9}" type="sibTrans" cxnId="{A65BC7FD-CC2E-4FA1-862F-0CC756E0EB49}">
      <dgm:prSet/>
      <dgm:spPr/>
      <dgm:t>
        <a:bodyPr/>
        <a:lstStyle/>
        <a:p>
          <a:endParaRPr lang="en-US"/>
        </a:p>
      </dgm:t>
    </dgm:pt>
    <dgm:pt modelId="{04297D91-01B7-4E40-90EB-CEEE48716152}">
      <dgm:prSet phldrT="[Text]"/>
      <dgm:spPr/>
      <dgm:t>
        <a:bodyPr/>
        <a:lstStyle/>
        <a:p>
          <a:r>
            <a:rPr lang="en-US" dirty="0"/>
            <a:t>Model-based filtering</a:t>
          </a:r>
        </a:p>
      </dgm:t>
    </dgm:pt>
    <dgm:pt modelId="{11063855-5F6D-4849-8D80-A473307A2597}" type="parTrans" cxnId="{E1343AB4-A6A3-4E6B-9957-1AC60EF0D6CE}">
      <dgm:prSet/>
      <dgm:spPr/>
      <dgm:t>
        <a:bodyPr/>
        <a:lstStyle/>
        <a:p>
          <a:endParaRPr lang="en-US"/>
        </a:p>
      </dgm:t>
    </dgm:pt>
    <dgm:pt modelId="{8E0C241D-14FC-4973-B450-B4610CFC8110}" type="sibTrans" cxnId="{E1343AB4-A6A3-4E6B-9957-1AC60EF0D6CE}">
      <dgm:prSet/>
      <dgm:spPr/>
      <dgm:t>
        <a:bodyPr/>
        <a:lstStyle/>
        <a:p>
          <a:endParaRPr lang="en-US"/>
        </a:p>
      </dgm:t>
    </dgm:pt>
    <dgm:pt modelId="{FC17E29C-C2F0-4A8E-BAF6-F222EB2674A3}">
      <dgm:prSet phldrT="[Text]"/>
      <dgm:spPr>
        <a:solidFill>
          <a:srgbClr val="C00000"/>
        </a:solidFill>
      </dgm:spPr>
      <dgm:t>
        <a:bodyPr/>
        <a:lstStyle/>
        <a:p>
          <a:r>
            <a:rPr lang="en-US" dirty="0"/>
            <a:t>Memory-based filtering</a:t>
          </a:r>
        </a:p>
      </dgm:t>
    </dgm:pt>
    <dgm:pt modelId="{BE74338B-7C06-4D9B-8FA8-058194EFF8B4}" type="parTrans" cxnId="{ED7BFCC5-B178-46E7-8B14-2EE9AC2C9458}">
      <dgm:prSet/>
      <dgm:spPr/>
      <dgm:t>
        <a:bodyPr/>
        <a:lstStyle/>
        <a:p>
          <a:endParaRPr lang="en-US"/>
        </a:p>
      </dgm:t>
    </dgm:pt>
    <dgm:pt modelId="{45840C19-7FEF-4A76-A84F-8FCC4BB671D0}" type="sibTrans" cxnId="{ED7BFCC5-B178-46E7-8B14-2EE9AC2C9458}">
      <dgm:prSet/>
      <dgm:spPr/>
      <dgm:t>
        <a:bodyPr/>
        <a:lstStyle/>
        <a:p>
          <a:endParaRPr lang="en-US"/>
        </a:p>
      </dgm:t>
    </dgm:pt>
    <dgm:pt modelId="{749324BD-C4D2-498D-9315-05AFEF3EB920}">
      <dgm:prSet phldrT="[Text]"/>
      <dgm:spPr>
        <a:solidFill>
          <a:srgbClr val="C00000"/>
        </a:solidFill>
      </dgm:spPr>
      <dgm:t>
        <a:bodyPr/>
        <a:lstStyle/>
        <a:p>
          <a:r>
            <a:rPr lang="en-US" dirty="0"/>
            <a:t>User-based</a:t>
          </a:r>
        </a:p>
      </dgm:t>
    </dgm:pt>
    <dgm:pt modelId="{0C2E19AA-7442-4EF9-AE21-59ABD65194EF}" type="parTrans" cxnId="{898F1D23-A7AB-4819-84CF-62596C3C7247}">
      <dgm:prSet/>
      <dgm:spPr/>
      <dgm:t>
        <a:bodyPr/>
        <a:lstStyle/>
        <a:p>
          <a:endParaRPr lang="en-US"/>
        </a:p>
      </dgm:t>
    </dgm:pt>
    <dgm:pt modelId="{DF0CFFB3-1A0A-409E-9F1F-C69C6B8170AE}" type="sibTrans" cxnId="{898F1D23-A7AB-4819-84CF-62596C3C7247}">
      <dgm:prSet/>
      <dgm:spPr/>
      <dgm:t>
        <a:bodyPr/>
        <a:lstStyle/>
        <a:p>
          <a:endParaRPr lang="en-US"/>
        </a:p>
      </dgm:t>
    </dgm:pt>
    <dgm:pt modelId="{AEF29789-906D-41A1-A5B1-090B9C0F475A}">
      <dgm:prSet phldrT="[Text]"/>
      <dgm:spPr>
        <a:solidFill>
          <a:srgbClr val="C00000"/>
        </a:solidFill>
      </dgm:spPr>
      <dgm:t>
        <a:bodyPr/>
        <a:lstStyle/>
        <a:p>
          <a:r>
            <a:rPr lang="en-US" dirty="0"/>
            <a:t>Item-based</a:t>
          </a:r>
        </a:p>
      </dgm:t>
    </dgm:pt>
    <dgm:pt modelId="{05527676-F67D-4AE4-995C-FCC5094D5906}" type="parTrans" cxnId="{884DE486-5350-483E-B8C9-44BF4B6774FA}">
      <dgm:prSet/>
      <dgm:spPr/>
      <dgm:t>
        <a:bodyPr/>
        <a:lstStyle/>
        <a:p>
          <a:endParaRPr lang="en-US"/>
        </a:p>
      </dgm:t>
    </dgm:pt>
    <dgm:pt modelId="{D8865975-F218-4419-9FBB-EE05F61530AA}" type="sibTrans" cxnId="{884DE486-5350-483E-B8C9-44BF4B6774FA}">
      <dgm:prSet/>
      <dgm:spPr/>
      <dgm:t>
        <a:bodyPr/>
        <a:lstStyle/>
        <a:p>
          <a:endParaRPr lang="en-US"/>
        </a:p>
      </dgm:t>
    </dgm:pt>
    <dgm:pt modelId="{140BE827-7D91-47E9-8F3F-46C926D89D6B}" type="pres">
      <dgm:prSet presAssocID="{90C343AF-727A-423A-BEF2-CEE0BD0FACD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596D4B4-6E94-46F5-ADDA-F48C632D995A}" type="pres">
      <dgm:prSet presAssocID="{B340B7C2-99D8-444D-A3AE-25086F7F699C}" presName="hierRoot1" presStyleCnt="0">
        <dgm:presLayoutVars>
          <dgm:hierBranch val="init"/>
        </dgm:presLayoutVars>
      </dgm:prSet>
      <dgm:spPr/>
    </dgm:pt>
    <dgm:pt modelId="{634F9D28-24B2-46B9-B7D6-D60447DB991C}" type="pres">
      <dgm:prSet presAssocID="{B340B7C2-99D8-444D-A3AE-25086F7F699C}" presName="rootComposite1" presStyleCnt="0"/>
      <dgm:spPr/>
    </dgm:pt>
    <dgm:pt modelId="{F1A3C52D-4237-43DF-86F4-B8ED14DBF632}" type="pres">
      <dgm:prSet presAssocID="{B340B7C2-99D8-444D-A3AE-25086F7F699C}" presName="rootText1" presStyleLbl="node0" presStyleIdx="0" presStyleCnt="1">
        <dgm:presLayoutVars>
          <dgm:chPref val="3"/>
        </dgm:presLayoutVars>
      </dgm:prSet>
      <dgm:spPr/>
    </dgm:pt>
    <dgm:pt modelId="{BDA3E239-1BC8-45FB-9695-38B0834CE97F}" type="pres">
      <dgm:prSet presAssocID="{B340B7C2-99D8-444D-A3AE-25086F7F699C}" presName="rootConnector1" presStyleLbl="node1" presStyleIdx="0" presStyleCnt="0"/>
      <dgm:spPr/>
    </dgm:pt>
    <dgm:pt modelId="{D0721760-E43A-4695-B009-C2C2CDD50A1D}" type="pres">
      <dgm:prSet presAssocID="{B340B7C2-99D8-444D-A3AE-25086F7F699C}" presName="hierChild2" presStyleCnt="0"/>
      <dgm:spPr/>
    </dgm:pt>
    <dgm:pt modelId="{106447F5-DACA-48EF-A0DE-6CCBA158544A}" type="pres">
      <dgm:prSet presAssocID="{28372298-2EDD-44C2-B303-433E9E2B89EA}" presName="Name37" presStyleLbl="parChTrans1D2" presStyleIdx="0" presStyleCnt="3"/>
      <dgm:spPr/>
    </dgm:pt>
    <dgm:pt modelId="{33631433-93F0-4C96-827A-04A9E32E0346}" type="pres">
      <dgm:prSet presAssocID="{4D219577-F0F8-4A1E-92D8-F50EA6513A76}" presName="hierRoot2" presStyleCnt="0">
        <dgm:presLayoutVars>
          <dgm:hierBranch val="init"/>
        </dgm:presLayoutVars>
      </dgm:prSet>
      <dgm:spPr/>
    </dgm:pt>
    <dgm:pt modelId="{63506706-0E87-48AF-9379-BAD6A1439FAF}" type="pres">
      <dgm:prSet presAssocID="{4D219577-F0F8-4A1E-92D8-F50EA6513A76}" presName="rootComposite" presStyleCnt="0"/>
      <dgm:spPr/>
    </dgm:pt>
    <dgm:pt modelId="{ADBE9EEA-F1DD-443A-A721-9640F1A3B329}" type="pres">
      <dgm:prSet presAssocID="{4D219577-F0F8-4A1E-92D8-F50EA6513A76}" presName="rootText" presStyleLbl="node2" presStyleIdx="0" presStyleCnt="3">
        <dgm:presLayoutVars>
          <dgm:chPref val="3"/>
        </dgm:presLayoutVars>
      </dgm:prSet>
      <dgm:spPr/>
    </dgm:pt>
    <dgm:pt modelId="{300D0397-77C1-4CE1-BD18-E42E5A40001E}" type="pres">
      <dgm:prSet presAssocID="{4D219577-F0F8-4A1E-92D8-F50EA6513A76}" presName="rootConnector" presStyleLbl="node2" presStyleIdx="0" presStyleCnt="3"/>
      <dgm:spPr/>
    </dgm:pt>
    <dgm:pt modelId="{73D9543D-FA80-458C-A946-60EDF415F0CC}" type="pres">
      <dgm:prSet presAssocID="{4D219577-F0F8-4A1E-92D8-F50EA6513A76}" presName="hierChild4" presStyleCnt="0"/>
      <dgm:spPr/>
    </dgm:pt>
    <dgm:pt modelId="{9EFD6BBA-586E-4C33-911D-6A519F2B7558}" type="pres">
      <dgm:prSet presAssocID="{4D219577-F0F8-4A1E-92D8-F50EA6513A76}" presName="hierChild5" presStyleCnt="0"/>
      <dgm:spPr/>
    </dgm:pt>
    <dgm:pt modelId="{6282FC56-C2ED-4CE1-96E7-60DA54217769}" type="pres">
      <dgm:prSet presAssocID="{A7D82BF0-DD2C-46F1-BD21-332656AAF3D3}" presName="Name37" presStyleLbl="parChTrans1D2" presStyleIdx="1" presStyleCnt="3"/>
      <dgm:spPr/>
    </dgm:pt>
    <dgm:pt modelId="{40CE26C6-288E-4753-A0CD-BA524CF93AC9}" type="pres">
      <dgm:prSet presAssocID="{D12462D8-1B64-41FC-BA2B-E869F4D0DA6F}" presName="hierRoot2" presStyleCnt="0">
        <dgm:presLayoutVars>
          <dgm:hierBranch val="init"/>
        </dgm:presLayoutVars>
      </dgm:prSet>
      <dgm:spPr/>
    </dgm:pt>
    <dgm:pt modelId="{DCDF332A-210C-44E1-A3DA-D52823C5B7C0}" type="pres">
      <dgm:prSet presAssocID="{D12462D8-1B64-41FC-BA2B-E869F4D0DA6F}" presName="rootComposite" presStyleCnt="0"/>
      <dgm:spPr/>
    </dgm:pt>
    <dgm:pt modelId="{5E717D46-5A8E-4258-B5EF-F3B02F88A388}" type="pres">
      <dgm:prSet presAssocID="{D12462D8-1B64-41FC-BA2B-E869F4D0DA6F}" presName="rootText" presStyleLbl="node2" presStyleIdx="1" presStyleCnt="3">
        <dgm:presLayoutVars>
          <dgm:chPref val="3"/>
        </dgm:presLayoutVars>
      </dgm:prSet>
      <dgm:spPr/>
    </dgm:pt>
    <dgm:pt modelId="{D5E51168-69EE-46FE-A3C3-0ED012D46605}" type="pres">
      <dgm:prSet presAssocID="{D12462D8-1B64-41FC-BA2B-E869F4D0DA6F}" presName="rootConnector" presStyleLbl="node2" presStyleIdx="1" presStyleCnt="3"/>
      <dgm:spPr/>
    </dgm:pt>
    <dgm:pt modelId="{D335F797-4E67-4C28-8E3B-9D104423E20C}" type="pres">
      <dgm:prSet presAssocID="{D12462D8-1B64-41FC-BA2B-E869F4D0DA6F}" presName="hierChild4" presStyleCnt="0"/>
      <dgm:spPr/>
    </dgm:pt>
    <dgm:pt modelId="{265BBC4F-5B84-47F8-B3D4-317488F39F1C}" type="pres">
      <dgm:prSet presAssocID="{11063855-5F6D-4849-8D80-A473307A2597}" presName="Name37" presStyleLbl="parChTrans1D3" presStyleIdx="0" presStyleCnt="2"/>
      <dgm:spPr/>
    </dgm:pt>
    <dgm:pt modelId="{BF4F9B34-A2D8-4E6E-9399-A86C89340CC5}" type="pres">
      <dgm:prSet presAssocID="{04297D91-01B7-4E40-90EB-CEEE48716152}" presName="hierRoot2" presStyleCnt="0">
        <dgm:presLayoutVars>
          <dgm:hierBranch val="init"/>
        </dgm:presLayoutVars>
      </dgm:prSet>
      <dgm:spPr/>
    </dgm:pt>
    <dgm:pt modelId="{8C7C47E5-0990-46D2-8ACF-EA6630DF7E98}" type="pres">
      <dgm:prSet presAssocID="{04297D91-01B7-4E40-90EB-CEEE48716152}" presName="rootComposite" presStyleCnt="0"/>
      <dgm:spPr/>
    </dgm:pt>
    <dgm:pt modelId="{E0F70653-C8DF-4242-91F3-CC81B45D3B26}" type="pres">
      <dgm:prSet presAssocID="{04297D91-01B7-4E40-90EB-CEEE48716152}" presName="rootText" presStyleLbl="node3" presStyleIdx="0" presStyleCnt="2">
        <dgm:presLayoutVars>
          <dgm:chPref val="3"/>
        </dgm:presLayoutVars>
      </dgm:prSet>
      <dgm:spPr/>
    </dgm:pt>
    <dgm:pt modelId="{C5EE82CF-9EF8-4EF7-B0C4-CE95E67D30D7}" type="pres">
      <dgm:prSet presAssocID="{04297D91-01B7-4E40-90EB-CEEE48716152}" presName="rootConnector" presStyleLbl="node3" presStyleIdx="0" presStyleCnt="2"/>
      <dgm:spPr/>
    </dgm:pt>
    <dgm:pt modelId="{05690363-41A6-4DFE-B213-059089FFE4D7}" type="pres">
      <dgm:prSet presAssocID="{04297D91-01B7-4E40-90EB-CEEE48716152}" presName="hierChild4" presStyleCnt="0"/>
      <dgm:spPr/>
    </dgm:pt>
    <dgm:pt modelId="{738B5150-5CB4-413B-98DA-8DDD47809B2C}" type="pres">
      <dgm:prSet presAssocID="{04297D91-01B7-4E40-90EB-CEEE48716152}" presName="hierChild5" presStyleCnt="0"/>
      <dgm:spPr/>
    </dgm:pt>
    <dgm:pt modelId="{4ED34FFD-D97F-4330-9348-ABCA815EDE11}" type="pres">
      <dgm:prSet presAssocID="{BE74338B-7C06-4D9B-8FA8-058194EFF8B4}" presName="Name37" presStyleLbl="parChTrans1D3" presStyleIdx="1" presStyleCnt="2"/>
      <dgm:spPr/>
    </dgm:pt>
    <dgm:pt modelId="{488F293D-3F36-443A-9C42-5699D5D6CDE7}" type="pres">
      <dgm:prSet presAssocID="{FC17E29C-C2F0-4A8E-BAF6-F222EB2674A3}" presName="hierRoot2" presStyleCnt="0">
        <dgm:presLayoutVars>
          <dgm:hierBranch val="init"/>
        </dgm:presLayoutVars>
      </dgm:prSet>
      <dgm:spPr/>
    </dgm:pt>
    <dgm:pt modelId="{A47FD799-4CD9-4D09-BA32-D445F1D288B0}" type="pres">
      <dgm:prSet presAssocID="{FC17E29C-C2F0-4A8E-BAF6-F222EB2674A3}" presName="rootComposite" presStyleCnt="0"/>
      <dgm:spPr/>
    </dgm:pt>
    <dgm:pt modelId="{1C87A488-1CCE-4497-8154-E8F32398BD75}" type="pres">
      <dgm:prSet presAssocID="{FC17E29C-C2F0-4A8E-BAF6-F222EB2674A3}" presName="rootText" presStyleLbl="node3" presStyleIdx="1" presStyleCnt="2">
        <dgm:presLayoutVars>
          <dgm:chPref val="3"/>
        </dgm:presLayoutVars>
      </dgm:prSet>
      <dgm:spPr/>
    </dgm:pt>
    <dgm:pt modelId="{8B0EE9B0-D76A-4C7B-B8FE-52BE2FCE7D4C}" type="pres">
      <dgm:prSet presAssocID="{FC17E29C-C2F0-4A8E-BAF6-F222EB2674A3}" presName="rootConnector" presStyleLbl="node3" presStyleIdx="1" presStyleCnt="2"/>
      <dgm:spPr/>
    </dgm:pt>
    <dgm:pt modelId="{97CDD821-2235-4C8A-8A1E-84343076E229}" type="pres">
      <dgm:prSet presAssocID="{FC17E29C-C2F0-4A8E-BAF6-F222EB2674A3}" presName="hierChild4" presStyleCnt="0"/>
      <dgm:spPr/>
    </dgm:pt>
    <dgm:pt modelId="{1284D080-CCDD-4DA3-A496-61C1771D9C7D}" type="pres">
      <dgm:prSet presAssocID="{0C2E19AA-7442-4EF9-AE21-59ABD65194EF}" presName="Name37" presStyleLbl="parChTrans1D4" presStyleIdx="0" presStyleCnt="2"/>
      <dgm:spPr/>
    </dgm:pt>
    <dgm:pt modelId="{13D29C4E-FEEC-481D-8827-88896018EDC8}" type="pres">
      <dgm:prSet presAssocID="{749324BD-C4D2-498D-9315-05AFEF3EB920}" presName="hierRoot2" presStyleCnt="0">
        <dgm:presLayoutVars>
          <dgm:hierBranch val="init"/>
        </dgm:presLayoutVars>
      </dgm:prSet>
      <dgm:spPr/>
    </dgm:pt>
    <dgm:pt modelId="{293F5694-62AF-4BBF-AD34-B5A64A38F95D}" type="pres">
      <dgm:prSet presAssocID="{749324BD-C4D2-498D-9315-05AFEF3EB920}" presName="rootComposite" presStyleCnt="0"/>
      <dgm:spPr/>
    </dgm:pt>
    <dgm:pt modelId="{9A35C8B5-D8EF-4CD7-AFA5-74FD09743EC2}" type="pres">
      <dgm:prSet presAssocID="{749324BD-C4D2-498D-9315-05AFEF3EB920}" presName="rootText" presStyleLbl="node4" presStyleIdx="0" presStyleCnt="2">
        <dgm:presLayoutVars>
          <dgm:chPref val="3"/>
        </dgm:presLayoutVars>
      </dgm:prSet>
      <dgm:spPr/>
    </dgm:pt>
    <dgm:pt modelId="{B86522C9-E02B-4984-B567-D3AD794AAB96}" type="pres">
      <dgm:prSet presAssocID="{749324BD-C4D2-498D-9315-05AFEF3EB920}" presName="rootConnector" presStyleLbl="node4" presStyleIdx="0" presStyleCnt="2"/>
      <dgm:spPr/>
    </dgm:pt>
    <dgm:pt modelId="{398C3157-0629-4049-B9DB-90C2A9E03821}" type="pres">
      <dgm:prSet presAssocID="{749324BD-C4D2-498D-9315-05AFEF3EB920}" presName="hierChild4" presStyleCnt="0"/>
      <dgm:spPr/>
    </dgm:pt>
    <dgm:pt modelId="{CDC0E8B5-D73B-4A0C-B879-AE90E010F2B1}" type="pres">
      <dgm:prSet presAssocID="{749324BD-C4D2-498D-9315-05AFEF3EB920}" presName="hierChild5" presStyleCnt="0"/>
      <dgm:spPr/>
    </dgm:pt>
    <dgm:pt modelId="{9791ADF4-BFEA-4A93-96A4-23FB96D6BBA8}" type="pres">
      <dgm:prSet presAssocID="{05527676-F67D-4AE4-995C-FCC5094D5906}" presName="Name37" presStyleLbl="parChTrans1D4" presStyleIdx="1" presStyleCnt="2"/>
      <dgm:spPr/>
    </dgm:pt>
    <dgm:pt modelId="{A1E9A663-B57F-44C5-853F-1FEDBDAC0D24}" type="pres">
      <dgm:prSet presAssocID="{AEF29789-906D-41A1-A5B1-090B9C0F475A}" presName="hierRoot2" presStyleCnt="0">
        <dgm:presLayoutVars>
          <dgm:hierBranch val="init"/>
        </dgm:presLayoutVars>
      </dgm:prSet>
      <dgm:spPr/>
    </dgm:pt>
    <dgm:pt modelId="{CAD248D5-744B-424F-B6B3-F2EB215F9614}" type="pres">
      <dgm:prSet presAssocID="{AEF29789-906D-41A1-A5B1-090B9C0F475A}" presName="rootComposite" presStyleCnt="0"/>
      <dgm:spPr/>
    </dgm:pt>
    <dgm:pt modelId="{BF2E7AA9-3459-4934-A971-F6F2E245EE07}" type="pres">
      <dgm:prSet presAssocID="{AEF29789-906D-41A1-A5B1-090B9C0F475A}" presName="rootText" presStyleLbl="node4" presStyleIdx="1" presStyleCnt="2">
        <dgm:presLayoutVars>
          <dgm:chPref val="3"/>
        </dgm:presLayoutVars>
      </dgm:prSet>
      <dgm:spPr/>
    </dgm:pt>
    <dgm:pt modelId="{F66E739C-7D15-4745-913D-D58F951871F4}" type="pres">
      <dgm:prSet presAssocID="{AEF29789-906D-41A1-A5B1-090B9C0F475A}" presName="rootConnector" presStyleLbl="node4" presStyleIdx="1" presStyleCnt="2"/>
      <dgm:spPr/>
    </dgm:pt>
    <dgm:pt modelId="{EE35238F-08CA-47D5-A8CA-976F9AA047B0}" type="pres">
      <dgm:prSet presAssocID="{AEF29789-906D-41A1-A5B1-090B9C0F475A}" presName="hierChild4" presStyleCnt="0"/>
      <dgm:spPr/>
    </dgm:pt>
    <dgm:pt modelId="{2BC7BCB5-56F4-4B17-AD4C-C3683ADB5EE0}" type="pres">
      <dgm:prSet presAssocID="{AEF29789-906D-41A1-A5B1-090B9C0F475A}" presName="hierChild5" presStyleCnt="0"/>
      <dgm:spPr/>
    </dgm:pt>
    <dgm:pt modelId="{F9F251FD-01E8-4C5F-A39F-EB4498DBE80A}" type="pres">
      <dgm:prSet presAssocID="{FC17E29C-C2F0-4A8E-BAF6-F222EB2674A3}" presName="hierChild5" presStyleCnt="0"/>
      <dgm:spPr/>
    </dgm:pt>
    <dgm:pt modelId="{655B11CF-7E42-42FB-8D53-FFFE467EC14E}" type="pres">
      <dgm:prSet presAssocID="{D12462D8-1B64-41FC-BA2B-E869F4D0DA6F}" presName="hierChild5" presStyleCnt="0"/>
      <dgm:spPr/>
    </dgm:pt>
    <dgm:pt modelId="{8A5F77F3-0CEF-4B85-9CA9-1A7E7EC8FC21}" type="pres">
      <dgm:prSet presAssocID="{BAE762F0-51BA-4677-B047-07BD1E899029}" presName="Name37" presStyleLbl="parChTrans1D2" presStyleIdx="2" presStyleCnt="3"/>
      <dgm:spPr/>
    </dgm:pt>
    <dgm:pt modelId="{302F9AFC-7711-4197-A146-99282EDCA775}" type="pres">
      <dgm:prSet presAssocID="{F077617B-BFAD-4285-B0A0-8588496021C7}" presName="hierRoot2" presStyleCnt="0">
        <dgm:presLayoutVars>
          <dgm:hierBranch val="init"/>
        </dgm:presLayoutVars>
      </dgm:prSet>
      <dgm:spPr/>
    </dgm:pt>
    <dgm:pt modelId="{62688737-FF56-4ACB-90F3-EE949ADF814C}" type="pres">
      <dgm:prSet presAssocID="{F077617B-BFAD-4285-B0A0-8588496021C7}" presName="rootComposite" presStyleCnt="0"/>
      <dgm:spPr/>
    </dgm:pt>
    <dgm:pt modelId="{0FDC9E10-2DCA-46ED-937E-B9720830D184}" type="pres">
      <dgm:prSet presAssocID="{F077617B-BFAD-4285-B0A0-8588496021C7}" presName="rootText" presStyleLbl="node2" presStyleIdx="2" presStyleCnt="3">
        <dgm:presLayoutVars>
          <dgm:chPref val="3"/>
        </dgm:presLayoutVars>
      </dgm:prSet>
      <dgm:spPr/>
    </dgm:pt>
    <dgm:pt modelId="{72FB0D65-041F-4849-A608-81FC24711BB5}" type="pres">
      <dgm:prSet presAssocID="{F077617B-BFAD-4285-B0A0-8588496021C7}" presName="rootConnector" presStyleLbl="node2" presStyleIdx="2" presStyleCnt="3"/>
      <dgm:spPr/>
    </dgm:pt>
    <dgm:pt modelId="{3B4AF48A-740C-428F-8806-76B9367063EF}" type="pres">
      <dgm:prSet presAssocID="{F077617B-BFAD-4285-B0A0-8588496021C7}" presName="hierChild4" presStyleCnt="0"/>
      <dgm:spPr/>
    </dgm:pt>
    <dgm:pt modelId="{73FB62AC-A975-4B16-9536-B8779CF82D45}" type="pres">
      <dgm:prSet presAssocID="{F077617B-BFAD-4285-B0A0-8588496021C7}" presName="hierChild5" presStyleCnt="0"/>
      <dgm:spPr/>
    </dgm:pt>
    <dgm:pt modelId="{9B27DEAC-15B0-45F6-B711-E163A1B20722}" type="pres">
      <dgm:prSet presAssocID="{B340B7C2-99D8-444D-A3AE-25086F7F699C}" presName="hierChild3" presStyleCnt="0"/>
      <dgm:spPr/>
    </dgm:pt>
  </dgm:ptLst>
  <dgm:cxnLst>
    <dgm:cxn modelId="{F2332100-5A6F-438A-88E9-B4C3EBA37F0A}" type="presOf" srcId="{F077617B-BFAD-4285-B0A0-8588496021C7}" destId="{0FDC9E10-2DCA-46ED-937E-B9720830D184}" srcOrd="0" destOrd="0" presId="urn:microsoft.com/office/officeart/2005/8/layout/orgChart1"/>
    <dgm:cxn modelId="{9CB99F02-A59A-42B0-B9F3-28FFD07164B8}" type="presOf" srcId="{0C2E19AA-7442-4EF9-AE21-59ABD65194EF}" destId="{1284D080-CCDD-4DA3-A496-61C1771D9C7D}" srcOrd="0" destOrd="0" presId="urn:microsoft.com/office/officeart/2005/8/layout/orgChart1"/>
    <dgm:cxn modelId="{452DFD10-A0D8-403C-87EA-BE626EC4E495}" type="presOf" srcId="{04297D91-01B7-4E40-90EB-CEEE48716152}" destId="{E0F70653-C8DF-4242-91F3-CC81B45D3B26}" srcOrd="0" destOrd="0" presId="urn:microsoft.com/office/officeart/2005/8/layout/orgChart1"/>
    <dgm:cxn modelId="{F83F5911-3925-4EBF-BDCD-0EB2A38EA6DF}" srcId="{B340B7C2-99D8-444D-A3AE-25086F7F699C}" destId="{4D219577-F0F8-4A1E-92D8-F50EA6513A76}" srcOrd="0" destOrd="0" parTransId="{28372298-2EDD-44C2-B303-433E9E2B89EA}" sibTransId="{E6E68149-98FF-4220-BB9A-9243538437B9}"/>
    <dgm:cxn modelId="{3E50B41E-C376-4957-85AE-E2B2709890DD}" type="presOf" srcId="{BAE762F0-51BA-4677-B047-07BD1E899029}" destId="{8A5F77F3-0CEF-4B85-9CA9-1A7E7EC8FC21}" srcOrd="0" destOrd="0" presId="urn:microsoft.com/office/officeart/2005/8/layout/orgChart1"/>
    <dgm:cxn modelId="{898F1D23-A7AB-4819-84CF-62596C3C7247}" srcId="{FC17E29C-C2F0-4A8E-BAF6-F222EB2674A3}" destId="{749324BD-C4D2-498D-9315-05AFEF3EB920}" srcOrd="0" destOrd="0" parTransId="{0C2E19AA-7442-4EF9-AE21-59ABD65194EF}" sibTransId="{DF0CFFB3-1A0A-409E-9F1F-C69C6B8170AE}"/>
    <dgm:cxn modelId="{6586E22B-633B-417B-BE55-55F0E143F70F}" type="presOf" srcId="{AEF29789-906D-41A1-A5B1-090B9C0F475A}" destId="{F66E739C-7D15-4745-913D-D58F951871F4}" srcOrd="1" destOrd="0" presId="urn:microsoft.com/office/officeart/2005/8/layout/orgChart1"/>
    <dgm:cxn modelId="{6CA32B34-93D0-4632-939A-D89D06CB0A8C}" type="presOf" srcId="{05527676-F67D-4AE4-995C-FCC5094D5906}" destId="{9791ADF4-BFEA-4A93-96A4-23FB96D6BBA8}" srcOrd="0" destOrd="0" presId="urn:microsoft.com/office/officeart/2005/8/layout/orgChart1"/>
    <dgm:cxn modelId="{4ECE2164-1673-4C2A-9496-73113B89BB9E}" type="presOf" srcId="{FC17E29C-C2F0-4A8E-BAF6-F222EB2674A3}" destId="{1C87A488-1CCE-4497-8154-E8F32398BD75}" srcOrd="0" destOrd="0" presId="urn:microsoft.com/office/officeart/2005/8/layout/orgChart1"/>
    <dgm:cxn modelId="{4DAC5468-F94D-4979-8CF0-2DFABE4D9515}" type="presOf" srcId="{B340B7C2-99D8-444D-A3AE-25086F7F699C}" destId="{BDA3E239-1BC8-45FB-9695-38B0834CE97F}" srcOrd="1" destOrd="0" presId="urn:microsoft.com/office/officeart/2005/8/layout/orgChart1"/>
    <dgm:cxn modelId="{0BC65455-BD74-4516-9546-7D702EE8AE16}" type="presOf" srcId="{4D219577-F0F8-4A1E-92D8-F50EA6513A76}" destId="{ADBE9EEA-F1DD-443A-A721-9640F1A3B329}" srcOrd="0" destOrd="0" presId="urn:microsoft.com/office/officeart/2005/8/layout/orgChart1"/>
    <dgm:cxn modelId="{427A8179-8F1A-4448-9739-19E87CDFE2AE}" srcId="{B340B7C2-99D8-444D-A3AE-25086F7F699C}" destId="{D12462D8-1B64-41FC-BA2B-E869F4D0DA6F}" srcOrd="1" destOrd="0" parTransId="{A7D82BF0-DD2C-46F1-BD21-332656AAF3D3}" sibTransId="{6470FD63-2DC7-4F1A-8285-654434D18482}"/>
    <dgm:cxn modelId="{79A35483-4964-4954-85DD-B832F2B7E5F0}" type="presOf" srcId="{F077617B-BFAD-4285-B0A0-8588496021C7}" destId="{72FB0D65-041F-4849-A608-81FC24711BB5}" srcOrd="1" destOrd="0" presId="urn:microsoft.com/office/officeart/2005/8/layout/orgChart1"/>
    <dgm:cxn modelId="{884DE486-5350-483E-B8C9-44BF4B6774FA}" srcId="{FC17E29C-C2F0-4A8E-BAF6-F222EB2674A3}" destId="{AEF29789-906D-41A1-A5B1-090B9C0F475A}" srcOrd="1" destOrd="0" parTransId="{05527676-F67D-4AE4-995C-FCC5094D5906}" sibTransId="{D8865975-F218-4419-9FBB-EE05F61530AA}"/>
    <dgm:cxn modelId="{C6D2F090-F41C-4A53-8784-E6F6C44B8530}" type="presOf" srcId="{4D219577-F0F8-4A1E-92D8-F50EA6513A76}" destId="{300D0397-77C1-4CE1-BD18-E42E5A40001E}" srcOrd="1" destOrd="0" presId="urn:microsoft.com/office/officeart/2005/8/layout/orgChart1"/>
    <dgm:cxn modelId="{70171592-1EE1-45FE-B970-88A3FDB55980}" type="presOf" srcId="{28372298-2EDD-44C2-B303-433E9E2B89EA}" destId="{106447F5-DACA-48EF-A0DE-6CCBA158544A}" srcOrd="0" destOrd="0" presId="urn:microsoft.com/office/officeart/2005/8/layout/orgChart1"/>
    <dgm:cxn modelId="{29C30F93-6117-4255-AA9B-50AD6D724007}" type="presOf" srcId="{749324BD-C4D2-498D-9315-05AFEF3EB920}" destId="{B86522C9-E02B-4984-B567-D3AD794AAB96}" srcOrd="1" destOrd="0" presId="urn:microsoft.com/office/officeart/2005/8/layout/orgChart1"/>
    <dgm:cxn modelId="{8D83199C-2D28-47AA-962E-E8B72E1722B6}" type="presOf" srcId="{749324BD-C4D2-498D-9315-05AFEF3EB920}" destId="{9A35C8B5-D8EF-4CD7-AFA5-74FD09743EC2}" srcOrd="0" destOrd="0" presId="urn:microsoft.com/office/officeart/2005/8/layout/orgChart1"/>
    <dgm:cxn modelId="{7A76D5A5-9605-45F2-A6AC-15E459C87E24}" type="presOf" srcId="{AEF29789-906D-41A1-A5B1-090B9C0F475A}" destId="{BF2E7AA9-3459-4934-A971-F6F2E245EE07}" srcOrd="0" destOrd="0" presId="urn:microsoft.com/office/officeart/2005/8/layout/orgChart1"/>
    <dgm:cxn modelId="{7DBE68A8-3125-47EA-8441-94533BFBDAB7}" type="presOf" srcId="{BE74338B-7C06-4D9B-8FA8-058194EFF8B4}" destId="{4ED34FFD-D97F-4330-9348-ABCA815EDE11}" srcOrd="0" destOrd="0" presId="urn:microsoft.com/office/officeart/2005/8/layout/orgChart1"/>
    <dgm:cxn modelId="{C506FCA9-404F-4FED-88BA-053FBFAE967B}" srcId="{90C343AF-727A-423A-BEF2-CEE0BD0FACD9}" destId="{B340B7C2-99D8-444D-A3AE-25086F7F699C}" srcOrd="0" destOrd="0" parTransId="{DEBE1C07-354A-486D-A7D0-0779519A0B39}" sibTransId="{305C6FE4-3843-415E-B0F7-A0EC52793860}"/>
    <dgm:cxn modelId="{97DB5AAF-960C-4126-A51D-710BF149738A}" type="presOf" srcId="{D12462D8-1B64-41FC-BA2B-E869F4D0DA6F}" destId="{5E717D46-5A8E-4258-B5EF-F3B02F88A388}" srcOrd="0" destOrd="0" presId="urn:microsoft.com/office/officeart/2005/8/layout/orgChart1"/>
    <dgm:cxn modelId="{423BF9AF-0C89-4196-9B48-07F2AFA6223F}" type="presOf" srcId="{FC17E29C-C2F0-4A8E-BAF6-F222EB2674A3}" destId="{8B0EE9B0-D76A-4C7B-B8FE-52BE2FCE7D4C}" srcOrd="1" destOrd="0" presId="urn:microsoft.com/office/officeart/2005/8/layout/orgChart1"/>
    <dgm:cxn modelId="{916A1DB4-772C-4271-95D2-1E72F6BA4BCD}" type="presOf" srcId="{A7D82BF0-DD2C-46F1-BD21-332656AAF3D3}" destId="{6282FC56-C2ED-4CE1-96E7-60DA54217769}" srcOrd="0" destOrd="0" presId="urn:microsoft.com/office/officeart/2005/8/layout/orgChart1"/>
    <dgm:cxn modelId="{E1343AB4-A6A3-4E6B-9957-1AC60EF0D6CE}" srcId="{D12462D8-1B64-41FC-BA2B-E869F4D0DA6F}" destId="{04297D91-01B7-4E40-90EB-CEEE48716152}" srcOrd="0" destOrd="0" parTransId="{11063855-5F6D-4849-8D80-A473307A2597}" sibTransId="{8E0C241D-14FC-4973-B450-B4610CFC8110}"/>
    <dgm:cxn modelId="{6773D7B8-BA42-442D-8EA6-198D4BC7760F}" type="presOf" srcId="{04297D91-01B7-4E40-90EB-CEEE48716152}" destId="{C5EE82CF-9EF8-4EF7-B0C4-CE95E67D30D7}" srcOrd="1" destOrd="0" presId="urn:microsoft.com/office/officeart/2005/8/layout/orgChart1"/>
    <dgm:cxn modelId="{ED7BFCC5-B178-46E7-8B14-2EE9AC2C9458}" srcId="{D12462D8-1B64-41FC-BA2B-E869F4D0DA6F}" destId="{FC17E29C-C2F0-4A8E-BAF6-F222EB2674A3}" srcOrd="1" destOrd="0" parTransId="{BE74338B-7C06-4D9B-8FA8-058194EFF8B4}" sibTransId="{45840C19-7FEF-4A76-A84F-8FCC4BB671D0}"/>
    <dgm:cxn modelId="{EB8267D0-C0D7-4C71-B6B8-3A152BF3EF75}" type="presOf" srcId="{D12462D8-1B64-41FC-BA2B-E869F4D0DA6F}" destId="{D5E51168-69EE-46FE-A3C3-0ED012D46605}" srcOrd="1" destOrd="0" presId="urn:microsoft.com/office/officeart/2005/8/layout/orgChart1"/>
    <dgm:cxn modelId="{C76170D5-63A2-487D-9398-500D2DEACF40}" type="presOf" srcId="{B340B7C2-99D8-444D-A3AE-25086F7F699C}" destId="{F1A3C52D-4237-43DF-86F4-B8ED14DBF632}" srcOrd="0" destOrd="0" presId="urn:microsoft.com/office/officeart/2005/8/layout/orgChart1"/>
    <dgm:cxn modelId="{AC7DBEE0-EA17-4645-AB7C-C8406361B5DF}" type="presOf" srcId="{90C343AF-727A-423A-BEF2-CEE0BD0FACD9}" destId="{140BE827-7D91-47E9-8F3F-46C926D89D6B}" srcOrd="0" destOrd="0" presId="urn:microsoft.com/office/officeart/2005/8/layout/orgChart1"/>
    <dgm:cxn modelId="{3B8120F8-54C6-4085-A75B-4278932A0F2F}" type="presOf" srcId="{11063855-5F6D-4849-8D80-A473307A2597}" destId="{265BBC4F-5B84-47F8-B3D4-317488F39F1C}" srcOrd="0" destOrd="0" presId="urn:microsoft.com/office/officeart/2005/8/layout/orgChart1"/>
    <dgm:cxn modelId="{A65BC7FD-CC2E-4FA1-862F-0CC756E0EB49}" srcId="{B340B7C2-99D8-444D-A3AE-25086F7F699C}" destId="{F077617B-BFAD-4285-B0A0-8588496021C7}" srcOrd="2" destOrd="0" parTransId="{BAE762F0-51BA-4677-B047-07BD1E899029}" sibTransId="{5EE77666-565D-4C89-9354-4AEB138A6DD9}"/>
    <dgm:cxn modelId="{F4E0D3CD-DEE3-4D56-9440-736A8365BF22}" type="presParOf" srcId="{140BE827-7D91-47E9-8F3F-46C926D89D6B}" destId="{3596D4B4-6E94-46F5-ADDA-F48C632D995A}" srcOrd="0" destOrd="0" presId="urn:microsoft.com/office/officeart/2005/8/layout/orgChart1"/>
    <dgm:cxn modelId="{D333A3B6-CE9A-4054-BFCB-8D9C4F7062B8}" type="presParOf" srcId="{3596D4B4-6E94-46F5-ADDA-F48C632D995A}" destId="{634F9D28-24B2-46B9-B7D6-D60447DB991C}" srcOrd="0" destOrd="0" presId="urn:microsoft.com/office/officeart/2005/8/layout/orgChart1"/>
    <dgm:cxn modelId="{FB2DCCC4-234F-4A70-9B42-D4FCC68B4C5B}" type="presParOf" srcId="{634F9D28-24B2-46B9-B7D6-D60447DB991C}" destId="{F1A3C52D-4237-43DF-86F4-B8ED14DBF632}" srcOrd="0" destOrd="0" presId="urn:microsoft.com/office/officeart/2005/8/layout/orgChart1"/>
    <dgm:cxn modelId="{8A69F91B-BEC7-40B8-B93A-05E75A117E44}" type="presParOf" srcId="{634F9D28-24B2-46B9-B7D6-D60447DB991C}" destId="{BDA3E239-1BC8-45FB-9695-38B0834CE97F}" srcOrd="1" destOrd="0" presId="urn:microsoft.com/office/officeart/2005/8/layout/orgChart1"/>
    <dgm:cxn modelId="{1A7EA4F1-3384-49A5-BAA0-F37E3073D85D}" type="presParOf" srcId="{3596D4B4-6E94-46F5-ADDA-F48C632D995A}" destId="{D0721760-E43A-4695-B009-C2C2CDD50A1D}" srcOrd="1" destOrd="0" presId="urn:microsoft.com/office/officeart/2005/8/layout/orgChart1"/>
    <dgm:cxn modelId="{4691EA7D-C2F7-4CB4-BC4D-C8F3346B6C1E}" type="presParOf" srcId="{D0721760-E43A-4695-B009-C2C2CDD50A1D}" destId="{106447F5-DACA-48EF-A0DE-6CCBA158544A}" srcOrd="0" destOrd="0" presId="urn:microsoft.com/office/officeart/2005/8/layout/orgChart1"/>
    <dgm:cxn modelId="{0907B33D-2F52-43B3-80F4-1613F5CC1C46}" type="presParOf" srcId="{D0721760-E43A-4695-B009-C2C2CDD50A1D}" destId="{33631433-93F0-4C96-827A-04A9E32E0346}" srcOrd="1" destOrd="0" presId="urn:microsoft.com/office/officeart/2005/8/layout/orgChart1"/>
    <dgm:cxn modelId="{BE76240F-A1EB-49E6-BC86-0773F0317783}" type="presParOf" srcId="{33631433-93F0-4C96-827A-04A9E32E0346}" destId="{63506706-0E87-48AF-9379-BAD6A1439FAF}" srcOrd="0" destOrd="0" presId="urn:microsoft.com/office/officeart/2005/8/layout/orgChart1"/>
    <dgm:cxn modelId="{B5723106-36D0-4DB4-80A5-D7FC4CFE6310}" type="presParOf" srcId="{63506706-0E87-48AF-9379-BAD6A1439FAF}" destId="{ADBE9EEA-F1DD-443A-A721-9640F1A3B329}" srcOrd="0" destOrd="0" presId="urn:microsoft.com/office/officeart/2005/8/layout/orgChart1"/>
    <dgm:cxn modelId="{9BCB78AA-CC79-46A3-AFC9-6568534BEAB5}" type="presParOf" srcId="{63506706-0E87-48AF-9379-BAD6A1439FAF}" destId="{300D0397-77C1-4CE1-BD18-E42E5A40001E}" srcOrd="1" destOrd="0" presId="urn:microsoft.com/office/officeart/2005/8/layout/orgChart1"/>
    <dgm:cxn modelId="{20EF9CB0-C609-4B88-B7BA-E802B1B69E7A}" type="presParOf" srcId="{33631433-93F0-4C96-827A-04A9E32E0346}" destId="{73D9543D-FA80-458C-A946-60EDF415F0CC}" srcOrd="1" destOrd="0" presId="urn:microsoft.com/office/officeart/2005/8/layout/orgChart1"/>
    <dgm:cxn modelId="{31C25AD8-2BC3-4DD2-A6D5-650B63D5C7DD}" type="presParOf" srcId="{33631433-93F0-4C96-827A-04A9E32E0346}" destId="{9EFD6BBA-586E-4C33-911D-6A519F2B7558}" srcOrd="2" destOrd="0" presId="urn:microsoft.com/office/officeart/2005/8/layout/orgChart1"/>
    <dgm:cxn modelId="{F2E7EE73-1054-44E5-A94D-90B3BB2295D9}" type="presParOf" srcId="{D0721760-E43A-4695-B009-C2C2CDD50A1D}" destId="{6282FC56-C2ED-4CE1-96E7-60DA54217769}" srcOrd="2" destOrd="0" presId="urn:microsoft.com/office/officeart/2005/8/layout/orgChart1"/>
    <dgm:cxn modelId="{E59FCD96-CECC-46A0-9855-67DA9EF506AF}" type="presParOf" srcId="{D0721760-E43A-4695-B009-C2C2CDD50A1D}" destId="{40CE26C6-288E-4753-A0CD-BA524CF93AC9}" srcOrd="3" destOrd="0" presId="urn:microsoft.com/office/officeart/2005/8/layout/orgChart1"/>
    <dgm:cxn modelId="{15E83083-CE90-42DE-AA78-C6B9B5177358}" type="presParOf" srcId="{40CE26C6-288E-4753-A0CD-BA524CF93AC9}" destId="{DCDF332A-210C-44E1-A3DA-D52823C5B7C0}" srcOrd="0" destOrd="0" presId="urn:microsoft.com/office/officeart/2005/8/layout/orgChart1"/>
    <dgm:cxn modelId="{5D82FA35-A7FF-487F-AF9C-8E0D6BF32158}" type="presParOf" srcId="{DCDF332A-210C-44E1-A3DA-D52823C5B7C0}" destId="{5E717D46-5A8E-4258-B5EF-F3B02F88A388}" srcOrd="0" destOrd="0" presId="urn:microsoft.com/office/officeart/2005/8/layout/orgChart1"/>
    <dgm:cxn modelId="{07265DC3-D91D-4393-ABA2-D345489117AE}" type="presParOf" srcId="{DCDF332A-210C-44E1-A3DA-D52823C5B7C0}" destId="{D5E51168-69EE-46FE-A3C3-0ED012D46605}" srcOrd="1" destOrd="0" presId="urn:microsoft.com/office/officeart/2005/8/layout/orgChart1"/>
    <dgm:cxn modelId="{94B45E2C-F10C-42EF-9992-3AA5FAEBEC41}" type="presParOf" srcId="{40CE26C6-288E-4753-A0CD-BA524CF93AC9}" destId="{D335F797-4E67-4C28-8E3B-9D104423E20C}" srcOrd="1" destOrd="0" presId="urn:microsoft.com/office/officeart/2005/8/layout/orgChart1"/>
    <dgm:cxn modelId="{0FA8E7A4-76D5-47D1-9CA5-6774D43F9159}" type="presParOf" srcId="{D335F797-4E67-4C28-8E3B-9D104423E20C}" destId="{265BBC4F-5B84-47F8-B3D4-317488F39F1C}" srcOrd="0" destOrd="0" presId="urn:microsoft.com/office/officeart/2005/8/layout/orgChart1"/>
    <dgm:cxn modelId="{69B5CBC6-360F-461B-B363-D5C654B0E692}" type="presParOf" srcId="{D335F797-4E67-4C28-8E3B-9D104423E20C}" destId="{BF4F9B34-A2D8-4E6E-9399-A86C89340CC5}" srcOrd="1" destOrd="0" presId="urn:microsoft.com/office/officeart/2005/8/layout/orgChart1"/>
    <dgm:cxn modelId="{7E02FE40-A4EF-4E03-8FC3-EDE8B7676F86}" type="presParOf" srcId="{BF4F9B34-A2D8-4E6E-9399-A86C89340CC5}" destId="{8C7C47E5-0990-46D2-8ACF-EA6630DF7E98}" srcOrd="0" destOrd="0" presId="urn:microsoft.com/office/officeart/2005/8/layout/orgChart1"/>
    <dgm:cxn modelId="{A9051DD4-35FE-4A34-853C-ECDF3B46CD4B}" type="presParOf" srcId="{8C7C47E5-0990-46D2-8ACF-EA6630DF7E98}" destId="{E0F70653-C8DF-4242-91F3-CC81B45D3B26}" srcOrd="0" destOrd="0" presId="urn:microsoft.com/office/officeart/2005/8/layout/orgChart1"/>
    <dgm:cxn modelId="{586B74B4-9593-459E-83FD-E4028EF73EE8}" type="presParOf" srcId="{8C7C47E5-0990-46D2-8ACF-EA6630DF7E98}" destId="{C5EE82CF-9EF8-4EF7-B0C4-CE95E67D30D7}" srcOrd="1" destOrd="0" presId="urn:microsoft.com/office/officeart/2005/8/layout/orgChart1"/>
    <dgm:cxn modelId="{007AFA95-CA8D-41B3-B943-05768BD71A59}" type="presParOf" srcId="{BF4F9B34-A2D8-4E6E-9399-A86C89340CC5}" destId="{05690363-41A6-4DFE-B213-059089FFE4D7}" srcOrd="1" destOrd="0" presId="urn:microsoft.com/office/officeart/2005/8/layout/orgChart1"/>
    <dgm:cxn modelId="{E1829144-21D2-4732-9EC2-4240F5050A00}" type="presParOf" srcId="{BF4F9B34-A2D8-4E6E-9399-A86C89340CC5}" destId="{738B5150-5CB4-413B-98DA-8DDD47809B2C}" srcOrd="2" destOrd="0" presId="urn:microsoft.com/office/officeart/2005/8/layout/orgChart1"/>
    <dgm:cxn modelId="{957F7488-440C-4CDD-ABC8-6AC18CAA2C0A}" type="presParOf" srcId="{D335F797-4E67-4C28-8E3B-9D104423E20C}" destId="{4ED34FFD-D97F-4330-9348-ABCA815EDE11}" srcOrd="2" destOrd="0" presId="urn:microsoft.com/office/officeart/2005/8/layout/orgChart1"/>
    <dgm:cxn modelId="{767FC0F1-A51F-419E-B407-5CB540BA74D4}" type="presParOf" srcId="{D335F797-4E67-4C28-8E3B-9D104423E20C}" destId="{488F293D-3F36-443A-9C42-5699D5D6CDE7}" srcOrd="3" destOrd="0" presId="urn:microsoft.com/office/officeart/2005/8/layout/orgChart1"/>
    <dgm:cxn modelId="{091E6B11-68EB-44B0-A8AE-2DDE14A143C0}" type="presParOf" srcId="{488F293D-3F36-443A-9C42-5699D5D6CDE7}" destId="{A47FD799-4CD9-4D09-BA32-D445F1D288B0}" srcOrd="0" destOrd="0" presId="urn:microsoft.com/office/officeart/2005/8/layout/orgChart1"/>
    <dgm:cxn modelId="{DE326947-763D-4785-BC9A-B93BB1E2D609}" type="presParOf" srcId="{A47FD799-4CD9-4D09-BA32-D445F1D288B0}" destId="{1C87A488-1CCE-4497-8154-E8F32398BD75}" srcOrd="0" destOrd="0" presId="urn:microsoft.com/office/officeart/2005/8/layout/orgChart1"/>
    <dgm:cxn modelId="{94264857-2822-4F3D-BA84-9044B0E95377}" type="presParOf" srcId="{A47FD799-4CD9-4D09-BA32-D445F1D288B0}" destId="{8B0EE9B0-D76A-4C7B-B8FE-52BE2FCE7D4C}" srcOrd="1" destOrd="0" presId="urn:microsoft.com/office/officeart/2005/8/layout/orgChart1"/>
    <dgm:cxn modelId="{0D2F3119-2540-4182-A717-5745E147F770}" type="presParOf" srcId="{488F293D-3F36-443A-9C42-5699D5D6CDE7}" destId="{97CDD821-2235-4C8A-8A1E-84343076E229}" srcOrd="1" destOrd="0" presId="urn:microsoft.com/office/officeart/2005/8/layout/orgChart1"/>
    <dgm:cxn modelId="{BB6915F8-0F40-48DC-A6DD-C0E3E0D162C3}" type="presParOf" srcId="{97CDD821-2235-4C8A-8A1E-84343076E229}" destId="{1284D080-CCDD-4DA3-A496-61C1771D9C7D}" srcOrd="0" destOrd="0" presId="urn:microsoft.com/office/officeart/2005/8/layout/orgChart1"/>
    <dgm:cxn modelId="{1836A9EF-4602-498C-A1D2-F6119D693DBA}" type="presParOf" srcId="{97CDD821-2235-4C8A-8A1E-84343076E229}" destId="{13D29C4E-FEEC-481D-8827-88896018EDC8}" srcOrd="1" destOrd="0" presId="urn:microsoft.com/office/officeart/2005/8/layout/orgChart1"/>
    <dgm:cxn modelId="{D0FD0375-8612-4151-8778-50F1404509E5}" type="presParOf" srcId="{13D29C4E-FEEC-481D-8827-88896018EDC8}" destId="{293F5694-62AF-4BBF-AD34-B5A64A38F95D}" srcOrd="0" destOrd="0" presId="urn:microsoft.com/office/officeart/2005/8/layout/orgChart1"/>
    <dgm:cxn modelId="{78D05A06-B4BB-4A33-803C-F4786E5AC457}" type="presParOf" srcId="{293F5694-62AF-4BBF-AD34-B5A64A38F95D}" destId="{9A35C8B5-D8EF-4CD7-AFA5-74FD09743EC2}" srcOrd="0" destOrd="0" presId="urn:microsoft.com/office/officeart/2005/8/layout/orgChart1"/>
    <dgm:cxn modelId="{DE4F8F72-B55A-4AC7-83E4-A549E3A4EA20}" type="presParOf" srcId="{293F5694-62AF-4BBF-AD34-B5A64A38F95D}" destId="{B86522C9-E02B-4984-B567-D3AD794AAB96}" srcOrd="1" destOrd="0" presId="urn:microsoft.com/office/officeart/2005/8/layout/orgChart1"/>
    <dgm:cxn modelId="{1D397830-33F5-4538-9A22-FB528BD6E34E}" type="presParOf" srcId="{13D29C4E-FEEC-481D-8827-88896018EDC8}" destId="{398C3157-0629-4049-B9DB-90C2A9E03821}" srcOrd="1" destOrd="0" presId="urn:microsoft.com/office/officeart/2005/8/layout/orgChart1"/>
    <dgm:cxn modelId="{7AA5D055-17F1-4E84-B317-5AAEA1BD7688}" type="presParOf" srcId="{13D29C4E-FEEC-481D-8827-88896018EDC8}" destId="{CDC0E8B5-D73B-4A0C-B879-AE90E010F2B1}" srcOrd="2" destOrd="0" presId="urn:microsoft.com/office/officeart/2005/8/layout/orgChart1"/>
    <dgm:cxn modelId="{52D31FD7-1B50-4984-9F94-55288F0021C9}" type="presParOf" srcId="{97CDD821-2235-4C8A-8A1E-84343076E229}" destId="{9791ADF4-BFEA-4A93-96A4-23FB96D6BBA8}" srcOrd="2" destOrd="0" presId="urn:microsoft.com/office/officeart/2005/8/layout/orgChart1"/>
    <dgm:cxn modelId="{A2FF26E6-C9CC-4CA4-ACAB-84B510E9F19F}" type="presParOf" srcId="{97CDD821-2235-4C8A-8A1E-84343076E229}" destId="{A1E9A663-B57F-44C5-853F-1FEDBDAC0D24}" srcOrd="3" destOrd="0" presId="urn:microsoft.com/office/officeart/2005/8/layout/orgChart1"/>
    <dgm:cxn modelId="{37CAE9EA-5408-4D37-A18B-D054E37B2D55}" type="presParOf" srcId="{A1E9A663-B57F-44C5-853F-1FEDBDAC0D24}" destId="{CAD248D5-744B-424F-B6B3-F2EB215F9614}" srcOrd="0" destOrd="0" presId="urn:microsoft.com/office/officeart/2005/8/layout/orgChart1"/>
    <dgm:cxn modelId="{4DC0F038-1FE2-418A-B76E-4ECAA1316E14}" type="presParOf" srcId="{CAD248D5-744B-424F-B6B3-F2EB215F9614}" destId="{BF2E7AA9-3459-4934-A971-F6F2E245EE07}" srcOrd="0" destOrd="0" presId="urn:microsoft.com/office/officeart/2005/8/layout/orgChart1"/>
    <dgm:cxn modelId="{B948BC08-53B1-4280-B0FC-556A6AFF8B53}" type="presParOf" srcId="{CAD248D5-744B-424F-B6B3-F2EB215F9614}" destId="{F66E739C-7D15-4745-913D-D58F951871F4}" srcOrd="1" destOrd="0" presId="urn:microsoft.com/office/officeart/2005/8/layout/orgChart1"/>
    <dgm:cxn modelId="{55FF47DD-5CF8-4592-9F6A-BC680A7BF86D}" type="presParOf" srcId="{A1E9A663-B57F-44C5-853F-1FEDBDAC0D24}" destId="{EE35238F-08CA-47D5-A8CA-976F9AA047B0}" srcOrd="1" destOrd="0" presId="urn:microsoft.com/office/officeart/2005/8/layout/orgChart1"/>
    <dgm:cxn modelId="{3224CB30-A5F6-4083-85BA-3ACC4FA2E873}" type="presParOf" srcId="{A1E9A663-B57F-44C5-853F-1FEDBDAC0D24}" destId="{2BC7BCB5-56F4-4B17-AD4C-C3683ADB5EE0}" srcOrd="2" destOrd="0" presId="urn:microsoft.com/office/officeart/2005/8/layout/orgChart1"/>
    <dgm:cxn modelId="{CB7666C2-34C1-4FEE-B4C9-40A495B6F624}" type="presParOf" srcId="{488F293D-3F36-443A-9C42-5699D5D6CDE7}" destId="{F9F251FD-01E8-4C5F-A39F-EB4498DBE80A}" srcOrd="2" destOrd="0" presId="urn:microsoft.com/office/officeart/2005/8/layout/orgChart1"/>
    <dgm:cxn modelId="{8092D704-2B42-4424-B2D0-0895ECE8B44A}" type="presParOf" srcId="{40CE26C6-288E-4753-A0CD-BA524CF93AC9}" destId="{655B11CF-7E42-42FB-8D53-FFFE467EC14E}" srcOrd="2" destOrd="0" presId="urn:microsoft.com/office/officeart/2005/8/layout/orgChart1"/>
    <dgm:cxn modelId="{977AEAAB-1C6D-41C4-A5E9-DB95FBA15749}" type="presParOf" srcId="{D0721760-E43A-4695-B009-C2C2CDD50A1D}" destId="{8A5F77F3-0CEF-4B85-9CA9-1A7E7EC8FC21}" srcOrd="4" destOrd="0" presId="urn:microsoft.com/office/officeart/2005/8/layout/orgChart1"/>
    <dgm:cxn modelId="{B4EF9856-C4EF-4604-BB95-6EFAC9ECA409}" type="presParOf" srcId="{D0721760-E43A-4695-B009-C2C2CDD50A1D}" destId="{302F9AFC-7711-4197-A146-99282EDCA775}" srcOrd="5" destOrd="0" presId="urn:microsoft.com/office/officeart/2005/8/layout/orgChart1"/>
    <dgm:cxn modelId="{677D313B-01F1-4392-90D3-FB37DAAD38B0}" type="presParOf" srcId="{302F9AFC-7711-4197-A146-99282EDCA775}" destId="{62688737-FF56-4ACB-90F3-EE949ADF814C}" srcOrd="0" destOrd="0" presId="urn:microsoft.com/office/officeart/2005/8/layout/orgChart1"/>
    <dgm:cxn modelId="{6D269692-F841-438B-B2CD-B7E932BE626C}" type="presParOf" srcId="{62688737-FF56-4ACB-90F3-EE949ADF814C}" destId="{0FDC9E10-2DCA-46ED-937E-B9720830D184}" srcOrd="0" destOrd="0" presId="urn:microsoft.com/office/officeart/2005/8/layout/orgChart1"/>
    <dgm:cxn modelId="{6983EFA6-5FEE-419F-8448-39F59B0022C4}" type="presParOf" srcId="{62688737-FF56-4ACB-90F3-EE949ADF814C}" destId="{72FB0D65-041F-4849-A608-81FC24711BB5}" srcOrd="1" destOrd="0" presId="urn:microsoft.com/office/officeart/2005/8/layout/orgChart1"/>
    <dgm:cxn modelId="{C8102913-9D1C-427A-955B-9D373ED80D60}" type="presParOf" srcId="{302F9AFC-7711-4197-A146-99282EDCA775}" destId="{3B4AF48A-740C-428F-8806-76B9367063EF}" srcOrd="1" destOrd="0" presId="urn:microsoft.com/office/officeart/2005/8/layout/orgChart1"/>
    <dgm:cxn modelId="{AFF652EA-0C55-4272-B4FA-3D2832C7DE86}" type="presParOf" srcId="{302F9AFC-7711-4197-A146-99282EDCA775}" destId="{73FB62AC-A975-4B16-9536-B8779CF82D45}" srcOrd="2" destOrd="0" presId="urn:microsoft.com/office/officeart/2005/8/layout/orgChart1"/>
    <dgm:cxn modelId="{363F3D2C-D278-4051-BA26-81AEF1F56980}" type="presParOf" srcId="{3596D4B4-6E94-46F5-ADDA-F48C632D995A}" destId="{9B27DEAC-15B0-45F6-B711-E163A1B2072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5F77F3-0CEF-4B85-9CA9-1A7E7EC8FC21}">
      <dsp:nvSpPr>
        <dsp:cNvPr id="0" name=""/>
        <dsp:cNvSpPr/>
      </dsp:nvSpPr>
      <dsp:spPr>
        <a:xfrm>
          <a:off x="4064000" y="811328"/>
          <a:ext cx="1962894" cy="3406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333"/>
              </a:lnTo>
              <a:lnTo>
                <a:pt x="1962894" y="170333"/>
              </a:lnTo>
              <a:lnTo>
                <a:pt x="1962894" y="3406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91ADF4-BFEA-4A93-96A4-23FB96D6BBA8}">
      <dsp:nvSpPr>
        <dsp:cNvPr id="0" name=""/>
        <dsp:cNvSpPr/>
      </dsp:nvSpPr>
      <dsp:spPr>
        <a:xfrm>
          <a:off x="4396556" y="3114890"/>
          <a:ext cx="243333" cy="18980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98005"/>
              </a:lnTo>
              <a:lnTo>
                <a:pt x="243333" y="189800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84D080-CCDD-4DA3-A496-61C1771D9C7D}">
      <dsp:nvSpPr>
        <dsp:cNvPr id="0" name=""/>
        <dsp:cNvSpPr/>
      </dsp:nvSpPr>
      <dsp:spPr>
        <a:xfrm>
          <a:off x="4396556" y="3114890"/>
          <a:ext cx="243333" cy="7462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6224"/>
              </a:lnTo>
              <a:lnTo>
                <a:pt x="243333" y="7462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D34FFD-D97F-4330-9348-ABCA815EDE11}">
      <dsp:nvSpPr>
        <dsp:cNvPr id="0" name=""/>
        <dsp:cNvSpPr/>
      </dsp:nvSpPr>
      <dsp:spPr>
        <a:xfrm>
          <a:off x="4064000" y="1963109"/>
          <a:ext cx="981447" cy="3406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333"/>
              </a:lnTo>
              <a:lnTo>
                <a:pt x="981447" y="170333"/>
              </a:lnTo>
              <a:lnTo>
                <a:pt x="981447" y="34066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5BBC4F-5B84-47F8-B3D4-317488F39F1C}">
      <dsp:nvSpPr>
        <dsp:cNvPr id="0" name=""/>
        <dsp:cNvSpPr/>
      </dsp:nvSpPr>
      <dsp:spPr>
        <a:xfrm>
          <a:off x="3082552" y="1963109"/>
          <a:ext cx="981447" cy="340667"/>
        </a:xfrm>
        <a:custGeom>
          <a:avLst/>
          <a:gdLst/>
          <a:ahLst/>
          <a:cxnLst/>
          <a:rect l="0" t="0" r="0" b="0"/>
          <a:pathLst>
            <a:path>
              <a:moveTo>
                <a:pt x="981447" y="0"/>
              </a:moveTo>
              <a:lnTo>
                <a:pt x="981447" y="170333"/>
              </a:lnTo>
              <a:lnTo>
                <a:pt x="0" y="170333"/>
              </a:lnTo>
              <a:lnTo>
                <a:pt x="0" y="34066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82FC56-C2ED-4CE1-96E7-60DA54217769}">
      <dsp:nvSpPr>
        <dsp:cNvPr id="0" name=""/>
        <dsp:cNvSpPr/>
      </dsp:nvSpPr>
      <dsp:spPr>
        <a:xfrm>
          <a:off x="4018280" y="811328"/>
          <a:ext cx="91440" cy="34066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06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6447F5-DACA-48EF-A0DE-6CCBA158544A}">
      <dsp:nvSpPr>
        <dsp:cNvPr id="0" name=""/>
        <dsp:cNvSpPr/>
      </dsp:nvSpPr>
      <dsp:spPr>
        <a:xfrm>
          <a:off x="2101105" y="811328"/>
          <a:ext cx="1962894" cy="340667"/>
        </a:xfrm>
        <a:custGeom>
          <a:avLst/>
          <a:gdLst/>
          <a:ahLst/>
          <a:cxnLst/>
          <a:rect l="0" t="0" r="0" b="0"/>
          <a:pathLst>
            <a:path>
              <a:moveTo>
                <a:pt x="1962894" y="0"/>
              </a:moveTo>
              <a:lnTo>
                <a:pt x="1962894" y="170333"/>
              </a:lnTo>
              <a:lnTo>
                <a:pt x="0" y="170333"/>
              </a:lnTo>
              <a:lnTo>
                <a:pt x="0" y="3406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A3C52D-4237-43DF-86F4-B8ED14DBF632}">
      <dsp:nvSpPr>
        <dsp:cNvPr id="0" name=""/>
        <dsp:cNvSpPr/>
      </dsp:nvSpPr>
      <dsp:spPr>
        <a:xfrm>
          <a:off x="3252886" y="215"/>
          <a:ext cx="1622226" cy="811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Recommendation System</a:t>
          </a:r>
        </a:p>
      </dsp:txBody>
      <dsp:txXfrm>
        <a:off x="3252886" y="215"/>
        <a:ext cx="1622226" cy="811113"/>
      </dsp:txXfrm>
    </dsp:sp>
    <dsp:sp modelId="{ADBE9EEA-F1DD-443A-A721-9640F1A3B329}">
      <dsp:nvSpPr>
        <dsp:cNvPr id="0" name=""/>
        <dsp:cNvSpPr/>
      </dsp:nvSpPr>
      <dsp:spPr>
        <a:xfrm>
          <a:off x="1289992" y="1151995"/>
          <a:ext cx="1622226" cy="811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Content-based filtering</a:t>
          </a:r>
        </a:p>
      </dsp:txBody>
      <dsp:txXfrm>
        <a:off x="1289992" y="1151995"/>
        <a:ext cx="1622226" cy="811113"/>
      </dsp:txXfrm>
    </dsp:sp>
    <dsp:sp modelId="{5E717D46-5A8E-4258-B5EF-F3B02F88A388}">
      <dsp:nvSpPr>
        <dsp:cNvPr id="0" name=""/>
        <dsp:cNvSpPr/>
      </dsp:nvSpPr>
      <dsp:spPr>
        <a:xfrm>
          <a:off x="3252886" y="1151996"/>
          <a:ext cx="1622226" cy="811113"/>
        </a:xfrm>
        <a:prstGeom prst="rect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Collaborative filtering</a:t>
          </a:r>
        </a:p>
      </dsp:txBody>
      <dsp:txXfrm>
        <a:off x="3252886" y="1151996"/>
        <a:ext cx="1622226" cy="811113"/>
      </dsp:txXfrm>
    </dsp:sp>
    <dsp:sp modelId="{E0F70653-C8DF-4242-91F3-CC81B45D3B26}">
      <dsp:nvSpPr>
        <dsp:cNvPr id="0" name=""/>
        <dsp:cNvSpPr/>
      </dsp:nvSpPr>
      <dsp:spPr>
        <a:xfrm>
          <a:off x="2271439" y="2303776"/>
          <a:ext cx="1622226" cy="811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Model-based filtering</a:t>
          </a:r>
        </a:p>
      </dsp:txBody>
      <dsp:txXfrm>
        <a:off x="2271439" y="2303776"/>
        <a:ext cx="1622226" cy="811113"/>
      </dsp:txXfrm>
    </dsp:sp>
    <dsp:sp modelId="{1C87A488-1CCE-4497-8154-E8F32398BD75}">
      <dsp:nvSpPr>
        <dsp:cNvPr id="0" name=""/>
        <dsp:cNvSpPr/>
      </dsp:nvSpPr>
      <dsp:spPr>
        <a:xfrm>
          <a:off x="4234333" y="2303776"/>
          <a:ext cx="1622226" cy="811113"/>
        </a:xfrm>
        <a:prstGeom prst="rect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Memory-based filtering</a:t>
          </a:r>
        </a:p>
      </dsp:txBody>
      <dsp:txXfrm>
        <a:off x="4234333" y="2303776"/>
        <a:ext cx="1622226" cy="811113"/>
      </dsp:txXfrm>
    </dsp:sp>
    <dsp:sp modelId="{9A35C8B5-D8EF-4CD7-AFA5-74FD09743EC2}">
      <dsp:nvSpPr>
        <dsp:cNvPr id="0" name=""/>
        <dsp:cNvSpPr/>
      </dsp:nvSpPr>
      <dsp:spPr>
        <a:xfrm>
          <a:off x="4639890" y="3455557"/>
          <a:ext cx="1622226" cy="811113"/>
        </a:xfrm>
        <a:prstGeom prst="rect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User-based</a:t>
          </a:r>
        </a:p>
      </dsp:txBody>
      <dsp:txXfrm>
        <a:off x="4639890" y="3455557"/>
        <a:ext cx="1622226" cy="811113"/>
      </dsp:txXfrm>
    </dsp:sp>
    <dsp:sp modelId="{BF2E7AA9-3459-4934-A971-F6F2E245EE07}">
      <dsp:nvSpPr>
        <dsp:cNvPr id="0" name=""/>
        <dsp:cNvSpPr/>
      </dsp:nvSpPr>
      <dsp:spPr>
        <a:xfrm>
          <a:off x="4639890" y="4607338"/>
          <a:ext cx="1622226" cy="811113"/>
        </a:xfrm>
        <a:prstGeom prst="rect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Item-based</a:t>
          </a:r>
        </a:p>
      </dsp:txBody>
      <dsp:txXfrm>
        <a:off x="4639890" y="4607338"/>
        <a:ext cx="1622226" cy="811113"/>
      </dsp:txXfrm>
    </dsp:sp>
    <dsp:sp modelId="{0FDC9E10-2DCA-46ED-937E-B9720830D184}">
      <dsp:nvSpPr>
        <dsp:cNvPr id="0" name=""/>
        <dsp:cNvSpPr/>
      </dsp:nvSpPr>
      <dsp:spPr>
        <a:xfrm>
          <a:off x="5215780" y="1151995"/>
          <a:ext cx="1622226" cy="811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Hybrid filtering</a:t>
          </a:r>
        </a:p>
      </dsp:txBody>
      <dsp:txXfrm>
        <a:off x="5215780" y="1151995"/>
        <a:ext cx="1622226" cy="8111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22753-5C9C-4D22-8A37-07474B1FA1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4DB68C-9CBD-4927-8820-EAE7D25FC1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C4ADF-F716-4A5D-894A-85666E9E9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4BA91-F1EA-44CF-9D42-229EF4CDAE08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329794-1337-44BF-8EA1-FCF6375C6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571A10-1F72-401E-9349-908AFC7E7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D5628-DBC2-4D98-9581-0040300E4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659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D371E-994E-4E50-A579-A6A22F552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0193E5-C978-47BE-94CD-C76B90B2D3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015B0-D430-4559-9537-1F655CAF4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4BA91-F1EA-44CF-9D42-229EF4CDAE08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F921F-7C63-46D5-98D1-907F14991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A894F-5C0F-41E4-B338-C74159BCC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D5628-DBC2-4D98-9581-0040300E4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247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AD8A14-2B94-4BD9-9B59-7A8E922EA0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E63233-171B-4DEE-B696-05AEAF0AB8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C80BB-EC75-4900-8C0C-C233AA1CB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4BA91-F1EA-44CF-9D42-229EF4CDAE08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0AB412-5920-418E-A622-98B9BCBF4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5EFCBF-451E-4697-8312-8CB9044BE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D5628-DBC2-4D98-9581-0040300E4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159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C5103-BE47-49B0-B4F1-8E828CCA0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F3033-3177-43FF-B626-C72A7A3C0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12031-E89C-4FEA-8737-90EC134A8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4BA91-F1EA-44CF-9D42-229EF4CDAE08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10F58-4B30-443C-BA25-EC1B01EB6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3150A-195F-4980-8752-802F1E7E7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D5628-DBC2-4D98-9581-0040300E4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857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3229F-1FFC-462E-8FA3-4BE995C9C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78020-0F90-47E1-A0A3-27B55F34D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28C202-B6A9-4B12-990F-EABDC00DD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4BA91-F1EA-44CF-9D42-229EF4CDAE08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E1EB3-D0B6-4283-ADB2-4DD994BA5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4598ED-CC09-44A5-89C4-A800C5D5C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D5628-DBC2-4D98-9581-0040300E4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776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FE89B-09F3-40FF-844F-3F618C80D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39DFF-BAF8-4693-B88B-C84813D1D7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4C25C9-7208-4168-BC0F-A76817001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6B622D-F6AC-4586-8FFA-C2BA207F7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4BA91-F1EA-44CF-9D42-229EF4CDAE08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5D18C0-972C-473A-A654-259AFBCBA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04AB04-6059-4DE7-9C9E-3B586EEC1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D5628-DBC2-4D98-9581-0040300E4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526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1C075-99CA-4AF1-8C55-EE3B562A2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56DFF6-E04C-4ABA-8D92-A380EF52A2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481C4B-1008-45DB-A58F-FB4A131A84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3645B3-36D7-4A69-8D01-6888F09A61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16A937-EDDC-4EA0-A1F6-397988D96E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4E0E11-C067-4DBC-BA83-3C3E1AC21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4BA91-F1EA-44CF-9D42-229EF4CDAE08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89938C-F5A7-4AA2-A189-A3629DB2E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9AA50C-F065-41C4-8F43-99DC1DCE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D5628-DBC2-4D98-9581-0040300E4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354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10650-8C14-4E82-87E2-1DA5E3744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295C4A-AE7B-46AE-BF69-522130912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4BA91-F1EA-44CF-9D42-229EF4CDAE08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24C209-70DE-4EEC-AEC4-58B8BFEB9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3C23E4-5FDB-475D-9D61-D89352CF6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D5628-DBC2-4D98-9581-0040300E4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408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033660-B543-48FC-85F1-5246A6815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4BA91-F1EA-44CF-9D42-229EF4CDAE08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7C911D-9CA4-4F0B-9B59-2A351138B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BDF721-A54B-43F3-9023-F93A0FFEF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D5628-DBC2-4D98-9581-0040300E4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685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5838E-4D4F-4E4D-B16B-41367CFF0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A5598-932A-40F5-BD08-6C5DF2A7A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FE8E07-DB75-468B-828D-8E8A48572C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846121-EB06-496D-A65C-7B99D3934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4BA91-F1EA-44CF-9D42-229EF4CDAE08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ED8A76-3278-4FFB-AB8E-2BB428D93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E46A98-59B4-403B-A7FE-2656CE377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D5628-DBC2-4D98-9581-0040300E4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444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B4C9A-3254-400A-AA06-CE555BB15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710CAA-3B37-439D-BE92-D60CA77A1A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709DFC-DEF1-4DD1-AFD8-4D5D98E634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83BC06-B94F-4627-8B3B-41A591516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4BA91-F1EA-44CF-9D42-229EF4CDAE08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7DCBE9-3152-482B-9480-C6B5F668B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BD7665-5B26-4075-B7FB-A12894D3D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D5628-DBC2-4D98-9581-0040300E4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82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8D3BCE-1B86-4698-84D0-950AC7BD9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5F78FC-F01D-49B2-AEBD-9D26F813EE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39D45-A519-4DF9-9D26-F075860464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4BA91-F1EA-44CF-9D42-229EF4CDAE08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02762-E0DC-4F82-B360-967AC0D9E7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0D6FA3-4653-4801-8252-926C3DE3CB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D5628-DBC2-4D98-9581-0040300E4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286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BA0E847-B208-4775-8F29-1AAF02A553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5220147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65722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EACC08-7D1C-439A-8922-BA24DF555758}"/>
              </a:ext>
            </a:extLst>
          </p:cNvPr>
          <p:cNvSpPr txBox="1"/>
          <p:nvPr/>
        </p:nvSpPr>
        <p:spPr>
          <a:xfrm>
            <a:off x="1605777" y="1115122"/>
            <a:ext cx="1215482" cy="5232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User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A61CD0-3DB0-4075-8C01-856E13F6DF0C}"/>
              </a:ext>
            </a:extLst>
          </p:cNvPr>
          <p:cNvSpPr txBox="1"/>
          <p:nvPr/>
        </p:nvSpPr>
        <p:spPr>
          <a:xfrm>
            <a:off x="1605777" y="2366362"/>
            <a:ext cx="1215482" cy="5232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User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2E1C7F-D734-410F-AB75-3CB4A0B0906F}"/>
              </a:ext>
            </a:extLst>
          </p:cNvPr>
          <p:cNvSpPr txBox="1"/>
          <p:nvPr/>
        </p:nvSpPr>
        <p:spPr>
          <a:xfrm>
            <a:off x="1605777" y="3617602"/>
            <a:ext cx="1215482" cy="5232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User 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2B8E0F-1126-4D46-8DC7-760A4D7EEC8F}"/>
              </a:ext>
            </a:extLst>
          </p:cNvPr>
          <p:cNvSpPr txBox="1"/>
          <p:nvPr/>
        </p:nvSpPr>
        <p:spPr>
          <a:xfrm>
            <a:off x="7924801" y="1115122"/>
            <a:ext cx="1215482" cy="52322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Item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B0EB78-CF44-467E-BD88-9B55CC11DCA0}"/>
              </a:ext>
            </a:extLst>
          </p:cNvPr>
          <p:cNvSpPr txBox="1"/>
          <p:nvPr/>
        </p:nvSpPr>
        <p:spPr>
          <a:xfrm>
            <a:off x="7924801" y="2366362"/>
            <a:ext cx="1215482" cy="52322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Item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92D6B7-9D53-4057-9504-A055F566864D}"/>
              </a:ext>
            </a:extLst>
          </p:cNvPr>
          <p:cNvSpPr txBox="1"/>
          <p:nvPr/>
        </p:nvSpPr>
        <p:spPr>
          <a:xfrm>
            <a:off x="7924801" y="3706809"/>
            <a:ext cx="1215482" cy="52322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Item 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780241-0D75-4C6E-82B8-50E53ED0F0DB}"/>
              </a:ext>
            </a:extLst>
          </p:cNvPr>
          <p:cNvSpPr txBox="1"/>
          <p:nvPr/>
        </p:nvSpPr>
        <p:spPr>
          <a:xfrm>
            <a:off x="7924801" y="5047256"/>
            <a:ext cx="1215482" cy="52322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Item 4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1750C64-BB31-4041-8598-16A034030C2F}"/>
              </a:ext>
            </a:extLst>
          </p:cNvPr>
          <p:cNvCxnSpPr>
            <a:stCxn id="4" idx="3"/>
          </p:cNvCxnSpPr>
          <p:nvPr/>
        </p:nvCxnSpPr>
        <p:spPr>
          <a:xfrm>
            <a:off x="2821259" y="1376732"/>
            <a:ext cx="4973443" cy="0"/>
          </a:xfrm>
          <a:prstGeom prst="straightConnector1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EFCD12E-8AD7-4958-ACAB-DF563A4F0E66}"/>
              </a:ext>
            </a:extLst>
          </p:cNvPr>
          <p:cNvCxnSpPr>
            <a:stCxn id="4" idx="3"/>
            <a:endCxn id="9" idx="1"/>
          </p:cNvCxnSpPr>
          <p:nvPr/>
        </p:nvCxnSpPr>
        <p:spPr>
          <a:xfrm>
            <a:off x="2821259" y="1376732"/>
            <a:ext cx="5103542" cy="2591687"/>
          </a:xfrm>
          <a:prstGeom prst="straightConnector1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729CAC4-3B54-4C14-A130-7D4BA37CBD3F}"/>
              </a:ext>
            </a:extLst>
          </p:cNvPr>
          <p:cNvCxnSpPr>
            <a:stCxn id="4" idx="3"/>
          </p:cNvCxnSpPr>
          <p:nvPr/>
        </p:nvCxnSpPr>
        <p:spPr>
          <a:xfrm>
            <a:off x="2821259" y="1376732"/>
            <a:ext cx="5103542" cy="3932134"/>
          </a:xfrm>
          <a:prstGeom prst="straightConnector1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C6DB5BB-CEE8-47F7-AE30-060C12D645A4}"/>
              </a:ext>
            </a:extLst>
          </p:cNvPr>
          <p:cNvCxnSpPr>
            <a:stCxn id="5" idx="3"/>
          </p:cNvCxnSpPr>
          <p:nvPr/>
        </p:nvCxnSpPr>
        <p:spPr>
          <a:xfrm>
            <a:off x="2821259" y="2627972"/>
            <a:ext cx="5103542" cy="44603"/>
          </a:xfrm>
          <a:prstGeom prst="straightConnector1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769F620-C1EF-4866-B4DD-EEA5379190AF}"/>
              </a:ext>
            </a:extLst>
          </p:cNvPr>
          <p:cNvCxnSpPr/>
          <p:nvPr/>
        </p:nvCxnSpPr>
        <p:spPr>
          <a:xfrm>
            <a:off x="2821259" y="3945408"/>
            <a:ext cx="4973443" cy="1407352"/>
          </a:xfrm>
          <a:prstGeom prst="straightConnector1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le 24">
            <a:extLst>
              <a:ext uri="{FF2B5EF4-FFF2-40B4-BE49-F238E27FC236}">
                <a16:creationId xmlns:a16="http://schemas.microsoft.com/office/drawing/2014/main" id="{ECD06F67-DBE6-4D0B-B260-2DB0359B13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1684614"/>
              </p:ext>
            </p:extLst>
          </p:nvPr>
        </p:nvGraphicFramePr>
        <p:xfrm>
          <a:off x="190809" y="5183315"/>
          <a:ext cx="5260900" cy="14630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052180">
                  <a:extLst>
                    <a:ext uri="{9D8B030D-6E8A-4147-A177-3AD203B41FA5}">
                      <a16:colId xmlns:a16="http://schemas.microsoft.com/office/drawing/2014/main" val="4271866933"/>
                    </a:ext>
                  </a:extLst>
                </a:gridCol>
                <a:gridCol w="1052180">
                  <a:extLst>
                    <a:ext uri="{9D8B030D-6E8A-4147-A177-3AD203B41FA5}">
                      <a16:colId xmlns:a16="http://schemas.microsoft.com/office/drawing/2014/main" val="1305365035"/>
                    </a:ext>
                  </a:extLst>
                </a:gridCol>
                <a:gridCol w="1052180">
                  <a:extLst>
                    <a:ext uri="{9D8B030D-6E8A-4147-A177-3AD203B41FA5}">
                      <a16:colId xmlns:a16="http://schemas.microsoft.com/office/drawing/2014/main" val="944030199"/>
                    </a:ext>
                  </a:extLst>
                </a:gridCol>
                <a:gridCol w="1052180">
                  <a:extLst>
                    <a:ext uri="{9D8B030D-6E8A-4147-A177-3AD203B41FA5}">
                      <a16:colId xmlns:a16="http://schemas.microsoft.com/office/drawing/2014/main" val="3832624255"/>
                    </a:ext>
                  </a:extLst>
                </a:gridCol>
                <a:gridCol w="1052180">
                  <a:extLst>
                    <a:ext uri="{9D8B030D-6E8A-4147-A177-3AD203B41FA5}">
                      <a16:colId xmlns:a16="http://schemas.microsoft.com/office/drawing/2014/main" val="2449508826"/>
                    </a:ext>
                  </a:extLst>
                </a:gridCol>
              </a:tblGrid>
              <a:tr h="333548">
                <a:tc>
                  <a:txBody>
                    <a:bodyPr/>
                    <a:lstStyle/>
                    <a:p>
                      <a:r>
                        <a:rPr lang="en-US" dirty="0"/>
                        <a:t>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877048"/>
                  </a:ext>
                </a:extLst>
              </a:tr>
              <a:tr h="338181">
                <a:tc>
                  <a:txBody>
                    <a:bodyPr/>
                    <a:lstStyle/>
                    <a:p>
                      <a:r>
                        <a:rPr lang="en-US" dirty="0"/>
                        <a:t>User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64463"/>
                  </a:ext>
                </a:extLst>
              </a:tr>
              <a:tr h="338181">
                <a:tc>
                  <a:txBody>
                    <a:bodyPr/>
                    <a:lstStyle/>
                    <a:p>
                      <a:r>
                        <a:rPr lang="en-US" dirty="0"/>
                        <a:t>User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5943913"/>
                  </a:ext>
                </a:extLst>
              </a:tr>
              <a:tr h="338181">
                <a:tc>
                  <a:txBody>
                    <a:bodyPr/>
                    <a:lstStyle/>
                    <a:p>
                      <a:r>
                        <a:rPr lang="en-US" dirty="0"/>
                        <a:t>User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8897941"/>
                  </a:ext>
                </a:extLst>
              </a:tr>
            </a:tbl>
          </a:graphicData>
        </a:graphic>
      </p:graphicFrame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26CE7CB-D084-499D-A01E-F8AE115E5329}"/>
              </a:ext>
            </a:extLst>
          </p:cNvPr>
          <p:cNvCxnSpPr>
            <a:stCxn id="6" idx="3"/>
            <a:endCxn id="9" idx="1"/>
          </p:cNvCxnSpPr>
          <p:nvPr/>
        </p:nvCxnSpPr>
        <p:spPr>
          <a:xfrm>
            <a:off x="2821259" y="3879212"/>
            <a:ext cx="5103542" cy="89207"/>
          </a:xfrm>
          <a:prstGeom prst="straightConnector1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1622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EACC08-7D1C-439A-8922-BA24DF555758}"/>
              </a:ext>
            </a:extLst>
          </p:cNvPr>
          <p:cNvSpPr txBox="1"/>
          <p:nvPr/>
        </p:nvSpPr>
        <p:spPr>
          <a:xfrm>
            <a:off x="1605777" y="1115122"/>
            <a:ext cx="1215482" cy="5232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User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A61CD0-3DB0-4075-8C01-856E13F6DF0C}"/>
              </a:ext>
            </a:extLst>
          </p:cNvPr>
          <p:cNvSpPr txBox="1"/>
          <p:nvPr/>
        </p:nvSpPr>
        <p:spPr>
          <a:xfrm>
            <a:off x="1605777" y="2366362"/>
            <a:ext cx="1215482" cy="5232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User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2E1C7F-D734-410F-AB75-3CB4A0B0906F}"/>
              </a:ext>
            </a:extLst>
          </p:cNvPr>
          <p:cNvSpPr txBox="1"/>
          <p:nvPr/>
        </p:nvSpPr>
        <p:spPr>
          <a:xfrm>
            <a:off x="1605777" y="3617602"/>
            <a:ext cx="1215482" cy="5232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User 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2B8E0F-1126-4D46-8DC7-760A4D7EEC8F}"/>
              </a:ext>
            </a:extLst>
          </p:cNvPr>
          <p:cNvSpPr txBox="1"/>
          <p:nvPr/>
        </p:nvSpPr>
        <p:spPr>
          <a:xfrm>
            <a:off x="7924801" y="1115122"/>
            <a:ext cx="1215482" cy="52322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Item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B0EB78-CF44-467E-BD88-9B55CC11DCA0}"/>
              </a:ext>
            </a:extLst>
          </p:cNvPr>
          <p:cNvSpPr txBox="1"/>
          <p:nvPr/>
        </p:nvSpPr>
        <p:spPr>
          <a:xfrm>
            <a:off x="7924801" y="2366362"/>
            <a:ext cx="1215482" cy="52322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Item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92D6B7-9D53-4057-9504-A055F566864D}"/>
              </a:ext>
            </a:extLst>
          </p:cNvPr>
          <p:cNvSpPr txBox="1"/>
          <p:nvPr/>
        </p:nvSpPr>
        <p:spPr>
          <a:xfrm>
            <a:off x="7924801" y="3706809"/>
            <a:ext cx="1215482" cy="52322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Item 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780241-0D75-4C6E-82B8-50E53ED0F0DB}"/>
              </a:ext>
            </a:extLst>
          </p:cNvPr>
          <p:cNvSpPr txBox="1"/>
          <p:nvPr/>
        </p:nvSpPr>
        <p:spPr>
          <a:xfrm>
            <a:off x="7924801" y="5047256"/>
            <a:ext cx="1215482" cy="52322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Item 4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1750C64-BB31-4041-8598-16A034030C2F}"/>
              </a:ext>
            </a:extLst>
          </p:cNvPr>
          <p:cNvCxnSpPr>
            <a:stCxn id="4" idx="3"/>
          </p:cNvCxnSpPr>
          <p:nvPr/>
        </p:nvCxnSpPr>
        <p:spPr>
          <a:xfrm>
            <a:off x="2821259" y="1376732"/>
            <a:ext cx="4973443" cy="0"/>
          </a:xfrm>
          <a:prstGeom prst="straightConnector1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EFCD12E-8AD7-4958-ACAB-DF563A4F0E66}"/>
              </a:ext>
            </a:extLst>
          </p:cNvPr>
          <p:cNvCxnSpPr>
            <a:stCxn id="4" idx="3"/>
            <a:endCxn id="9" idx="1"/>
          </p:cNvCxnSpPr>
          <p:nvPr/>
        </p:nvCxnSpPr>
        <p:spPr>
          <a:xfrm>
            <a:off x="2821259" y="1376732"/>
            <a:ext cx="5103542" cy="2591687"/>
          </a:xfrm>
          <a:prstGeom prst="straightConnector1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729CAC4-3B54-4C14-A130-7D4BA37CBD3F}"/>
              </a:ext>
            </a:extLst>
          </p:cNvPr>
          <p:cNvCxnSpPr>
            <a:stCxn id="4" idx="3"/>
          </p:cNvCxnSpPr>
          <p:nvPr/>
        </p:nvCxnSpPr>
        <p:spPr>
          <a:xfrm>
            <a:off x="2821259" y="1376732"/>
            <a:ext cx="5103542" cy="3932134"/>
          </a:xfrm>
          <a:prstGeom prst="straightConnector1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C6DB5BB-CEE8-47F7-AE30-060C12D645A4}"/>
              </a:ext>
            </a:extLst>
          </p:cNvPr>
          <p:cNvCxnSpPr>
            <a:stCxn id="5" idx="3"/>
          </p:cNvCxnSpPr>
          <p:nvPr/>
        </p:nvCxnSpPr>
        <p:spPr>
          <a:xfrm>
            <a:off x="2821259" y="2627972"/>
            <a:ext cx="5103542" cy="44603"/>
          </a:xfrm>
          <a:prstGeom prst="straightConnector1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769F620-C1EF-4866-B4DD-EEA5379190AF}"/>
              </a:ext>
            </a:extLst>
          </p:cNvPr>
          <p:cNvCxnSpPr/>
          <p:nvPr/>
        </p:nvCxnSpPr>
        <p:spPr>
          <a:xfrm>
            <a:off x="2821259" y="3945408"/>
            <a:ext cx="4973443" cy="1407352"/>
          </a:xfrm>
          <a:prstGeom prst="straightConnector1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le 24">
            <a:extLst>
              <a:ext uri="{FF2B5EF4-FFF2-40B4-BE49-F238E27FC236}">
                <a16:creationId xmlns:a16="http://schemas.microsoft.com/office/drawing/2014/main" id="{ECD06F67-DBE6-4D0B-B260-2DB0359B13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5781724"/>
              </p:ext>
            </p:extLst>
          </p:nvPr>
        </p:nvGraphicFramePr>
        <p:xfrm>
          <a:off x="190809" y="5183315"/>
          <a:ext cx="5260900" cy="14630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052180">
                  <a:extLst>
                    <a:ext uri="{9D8B030D-6E8A-4147-A177-3AD203B41FA5}">
                      <a16:colId xmlns:a16="http://schemas.microsoft.com/office/drawing/2014/main" val="4271866933"/>
                    </a:ext>
                  </a:extLst>
                </a:gridCol>
                <a:gridCol w="1052180">
                  <a:extLst>
                    <a:ext uri="{9D8B030D-6E8A-4147-A177-3AD203B41FA5}">
                      <a16:colId xmlns:a16="http://schemas.microsoft.com/office/drawing/2014/main" val="1305365035"/>
                    </a:ext>
                  </a:extLst>
                </a:gridCol>
                <a:gridCol w="1052180">
                  <a:extLst>
                    <a:ext uri="{9D8B030D-6E8A-4147-A177-3AD203B41FA5}">
                      <a16:colId xmlns:a16="http://schemas.microsoft.com/office/drawing/2014/main" val="944030199"/>
                    </a:ext>
                  </a:extLst>
                </a:gridCol>
                <a:gridCol w="1052180">
                  <a:extLst>
                    <a:ext uri="{9D8B030D-6E8A-4147-A177-3AD203B41FA5}">
                      <a16:colId xmlns:a16="http://schemas.microsoft.com/office/drawing/2014/main" val="3832624255"/>
                    </a:ext>
                  </a:extLst>
                </a:gridCol>
                <a:gridCol w="1052180">
                  <a:extLst>
                    <a:ext uri="{9D8B030D-6E8A-4147-A177-3AD203B41FA5}">
                      <a16:colId xmlns:a16="http://schemas.microsoft.com/office/drawing/2014/main" val="2449508826"/>
                    </a:ext>
                  </a:extLst>
                </a:gridCol>
              </a:tblGrid>
              <a:tr h="333548">
                <a:tc>
                  <a:txBody>
                    <a:bodyPr/>
                    <a:lstStyle/>
                    <a:p>
                      <a:r>
                        <a:rPr lang="en-US" dirty="0"/>
                        <a:t>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877048"/>
                  </a:ext>
                </a:extLst>
              </a:tr>
              <a:tr h="33818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User 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764463"/>
                  </a:ext>
                </a:extLst>
              </a:tr>
              <a:tr h="338181">
                <a:tc>
                  <a:txBody>
                    <a:bodyPr/>
                    <a:lstStyle/>
                    <a:p>
                      <a:r>
                        <a:rPr lang="en-US" dirty="0"/>
                        <a:t>User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5943913"/>
                  </a:ext>
                </a:extLst>
              </a:tr>
              <a:tr h="33818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User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8897941"/>
                  </a:ext>
                </a:extLst>
              </a:tr>
            </a:tbl>
          </a:graphicData>
        </a:graphic>
      </p:graphicFrame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26CE7CB-D084-499D-A01E-F8AE115E5329}"/>
              </a:ext>
            </a:extLst>
          </p:cNvPr>
          <p:cNvCxnSpPr>
            <a:stCxn id="6" idx="3"/>
            <a:endCxn id="9" idx="1"/>
          </p:cNvCxnSpPr>
          <p:nvPr/>
        </p:nvCxnSpPr>
        <p:spPr>
          <a:xfrm>
            <a:off x="2821259" y="3879212"/>
            <a:ext cx="5103542" cy="89207"/>
          </a:xfrm>
          <a:prstGeom prst="straightConnector1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4665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EACC08-7D1C-439A-8922-BA24DF555758}"/>
              </a:ext>
            </a:extLst>
          </p:cNvPr>
          <p:cNvSpPr txBox="1"/>
          <p:nvPr/>
        </p:nvSpPr>
        <p:spPr>
          <a:xfrm>
            <a:off x="1605777" y="1115122"/>
            <a:ext cx="1215482" cy="5232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User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A61CD0-3DB0-4075-8C01-856E13F6DF0C}"/>
              </a:ext>
            </a:extLst>
          </p:cNvPr>
          <p:cNvSpPr txBox="1"/>
          <p:nvPr/>
        </p:nvSpPr>
        <p:spPr>
          <a:xfrm>
            <a:off x="1605777" y="2366362"/>
            <a:ext cx="1215482" cy="5232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User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2E1C7F-D734-410F-AB75-3CB4A0B0906F}"/>
              </a:ext>
            </a:extLst>
          </p:cNvPr>
          <p:cNvSpPr txBox="1"/>
          <p:nvPr/>
        </p:nvSpPr>
        <p:spPr>
          <a:xfrm>
            <a:off x="1605777" y="3617602"/>
            <a:ext cx="1215482" cy="5232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User 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2B8E0F-1126-4D46-8DC7-760A4D7EEC8F}"/>
              </a:ext>
            </a:extLst>
          </p:cNvPr>
          <p:cNvSpPr txBox="1"/>
          <p:nvPr/>
        </p:nvSpPr>
        <p:spPr>
          <a:xfrm>
            <a:off x="7924801" y="1115122"/>
            <a:ext cx="1215482" cy="52322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Item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B0EB78-CF44-467E-BD88-9B55CC11DCA0}"/>
              </a:ext>
            </a:extLst>
          </p:cNvPr>
          <p:cNvSpPr txBox="1"/>
          <p:nvPr/>
        </p:nvSpPr>
        <p:spPr>
          <a:xfrm>
            <a:off x="7924801" y="2366362"/>
            <a:ext cx="1215482" cy="52322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Item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92D6B7-9D53-4057-9504-A055F566864D}"/>
              </a:ext>
            </a:extLst>
          </p:cNvPr>
          <p:cNvSpPr txBox="1"/>
          <p:nvPr/>
        </p:nvSpPr>
        <p:spPr>
          <a:xfrm>
            <a:off x="7924801" y="3706809"/>
            <a:ext cx="1215482" cy="52322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Item 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780241-0D75-4C6E-82B8-50E53ED0F0DB}"/>
              </a:ext>
            </a:extLst>
          </p:cNvPr>
          <p:cNvSpPr txBox="1"/>
          <p:nvPr/>
        </p:nvSpPr>
        <p:spPr>
          <a:xfrm>
            <a:off x="7924801" y="5047256"/>
            <a:ext cx="1215482" cy="52322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Item 4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1750C64-BB31-4041-8598-16A034030C2F}"/>
              </a:ext>
            </a:extLst>
          </p:cNvPr>
          <p:cNvCxnSpPr>
            <a:stCxn id="4" idx="3"/>
          </p:cNvCxnSpPr>
          <p:nvPr/>
        </p:nvCxnSpPr>
        <p:spPr>
          <a:xfrm>
            <a:off x="2821259" y="1376732"/>
            <a:ext cx="4973443" cy="0"/>
          </a:xfrm>
          <a:prstGeom prst="straightConnector1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EFCD12E-8AD7-4958-ACAB-DF563A4F0E66}"/>
              </a:ext>
            </a:extLst>
          </p:cNvPr>
          <p:cNvCxnSpPr>
            <a:stCxn id="4" idx="3"/>
            <a:endCxn id="9" idx="1"/>
          </p:cNvCxnSpPr>
          <p:nvPr/>
        </p:nvCxnSpPr>
        <p:spPr>
          <a:xfrm>
            <a:off x="2821259" y="1376732"/>
            <a:ext cx="5103542" cy="2591687"/>
          </a:xfrm>
          <a:prstGeom prst="straightConnector1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729CAC4-3B54-4C14-A130-7D4BA37CBD3F}"/>
              </a:ext>
            </a:extLst>
          </p:cNvPr>
          <p:cNvCxnSpPr>
            <a:stCxn id="4" idx="3"/>
          </p:cNvCxnSpPr>
          <p:nvPr/>
        </p:nvCxnSpPr>
        <p:spPr>
          <a:xfrm>
            <a:off x="2821259" y="1376732"/>
            <a:ext cx="5103542" cy="3932134"/>
          </a:xfrm>
          <a:prstGeom prst="straightConnector1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C6DB5BB-CEE8-47F7-AE30-060C12D645A4}"/>
              </a:ext>
            </a:extLst>
          </p:cNvPr>
          <p:cNvCxnSpPr>
            <a:stCxn id="5" idx="3"/>
          </p:cNvCxnSpPr>
          <p:nvPr/>
        </p:nvCxnSpPr>
        <p:spPr>
          <a:xfrm>
            <a:off x="2821259" y="2627972"/>
            <a:ext cx="5103542" cy="44603"/>
          </a:xfrm>
          <a:prstGeom prst="straightConnector1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769F620-C1EF-4866-B4DD-EEA5379190AF}"/>
              </a:ext>
            </a:extLst>
          </p:cNvPr>
          <p:cNvCxnSpPr/>
          <p:nvPr/>
        </p:nvCxnSpPr>
        <p:spPr>
          <a:xfrm>
            <a:off x="2821259" y="3945408"/>
            <a:ext cx="4973443" cy="1407352"/>
          </a:xfrm>
          <a:prstGeom prst="straightConnector1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le 24">
            <a:extLst>
              <a:ext uri="{FF2B5EF4-FFF2-40B4-BE49-F238E27FC236}">
                <a16:creationId xmlns:a16="http://schemas.microsoft.com/office/drawing/2014/main" id="{ECD06F67-DBE6-4D0B-B260-2DB0359B132B}"/>
              </a:ext>
            </a:extLst>
          </p:cNvPr>
          <p:cNvGraphicFramePr>
            <a:graphicFrameLocks noGrp="1"/>
          </p:cNvGraphicFramePr>
          <p:nvPr/>
        </p:nvGraphicFramePr>
        <p:xfrm>
          <a:off x="190809" y="5183315"/>
          <a:ext cx="5260900" cy="14630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052180">
                  <a:extLst>
                    <a:ext uri="{9D8B030D-6E8A-4147-A177-3AD203B41FA5}">
                      <a16:colId xmlns:a16="http://schemas.microsoft.com/office/drawing/2014/main" val="4271866933"/>
                    </a:ext>
                  </a:extLst>
                </a:gridCol>
                <a:gridCol w="1052180">
                  <a:extLst>
                    <a:ext uri="{9D8B030D-6E8A-4147-A177-3AD203B41FA5}">
                      <a16:colId xmlns:a16="http://schemas.microsoft.com/office/drawing/2014/main" val="1305365035"/>
                    </a:ext>
                  </a:extLst>
                </a:gridCol>
                <a:gridCol w="1052180">
                  <a:extLst>
                    <a:ext uri="{9D8B030D-6E8A-4147-A177-3AD203B41FA5}">
                      <a16:colId xmlns:a16="http://schemas.microsoft.com/office/drawing/2014/main" val="944030199"/>
                    </a:ext>
                  </a:extLst>
                </a:gridCol>
                <a:gridCol w="1052180">
                  <a:extLst>
                    <a:ext uri="{9D8B030D-6E8A-4147-A177-3AD203B41FA5}">
                      <a16:colId xmlns:a16="http://schemas.microsoft.com/office/drawing/2014/main" val="3832624255"/>
                    </a:ext>
                  </a:extLst>
                </a:gridCol>
                <a:gridCol w="1052180">
                  <a:extLst>
                    <a:ext uri="{9D8B030D-6E8A-4147-A177-3AD203B41FA5}">
                      <a16:colId xmlns:a16="http://schemas.microsoft.com/office/drawing/2014/main" val="2449508826"/>
                    </a:ext>
                  </a:extLst>
                </a:gridCol>
              </a:tblGrid>
              <a:tr h="333548">
                <a:tc>
                  <a:txBody>
                    <a:bodyPr/>
                    <a:lstStyle/>
                    <a:p>
                      <a:r>
                        <a:rPr lang="en-US" dirty="0"/>
                        <a:t>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877048"/>
                  </a:ext>
                </a:extLst>
              </a:tr>
              <a:tr h="33818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User 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764463"/>
                  </a:ext>
                </a:extLst>
              </a:tr>
              <a:tr h="338181">
                <a:tc>
                  <a:txBody>
                    <a:bodyPr/>
                    <a:lstStyle/>
                    <a:p>
                      <a:r>
                        <a:rPr lang="en-US" dirty="0"/>
                        <a:t>User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5943913"/>
                  </a:ext>
                </a:extLst>
              </a:tr>
              <a:tr h="33818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User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8897941"/>
                  </a:ext>
                </a:extLst>
              </a:tr>
            </a:tbl>
          </a:graphicData>
        </a:graphic>
      </p:graphicFrame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26CE7CB-D084-499D-A01E-F8AE115E5329}"/>
              </a:ext>
            </a:extLst>
          </p:cNvPr>
          <p:cNvCxnSpPr>
            <a:stCxn id="6" idx="3"/>
            <a:endCxn id="9" idx="1"/>
          </p:cNvCxnSpPr>
          <p:nvPr/>
        </p:nvCxnSpPr>
        <p:spPr>
          <a:xfrm>
            <a:off x="2821259" y="3879212"/>
            <a:ext cx="5103542" cy="89207"/>
          </a:xfrm>
          <a:prstGeom prst="straightConnector1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87BFCF9-CA97-4CED-9AB7-74274618CDFD}"/>
              </a:ext>
            </a:extLst>
          </p:cNvPr>
          <p:cNvCxnSpPr/>
          <p:nvPr/>
        </p:nvCxnSpPr>
        <p:spPr>
          <a:xfrm flipH="1">
            <a:off x="2821259" y="1516566"/>
            <a:ext cx="4973443" cy="2274849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5267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EACC08-7D1C-439A-8922-BA24DF555758}"/>
              </a:ext>
            </a:extLst>
          </p:cNvPr>
          <p:cNvSpPr txBox="1"/>
          <p:nvPr/>
        </p:nvSpPr>
        <p:spPr>
          <a:xfrm>
            <a:off x="1605777" y="1115122"/>
            <a:ext cx="1215482" cy="5232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User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A61CD0-3DB0-4075-8C01-856E13F6DF0C}"/>
              </a:ext>
            </a:extLst>
          </p:cNvPr>
          <p:cNvSpPr txBox="1"/>
          <p:nvPr/>
        </p:nvSpPr>
        <p:spPr>
          <a:xfrm>
            <a:off x="1605777" y="2366362"/>
            <a:ext cx="1215482" cy="5232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User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2E1C7F-D734-410F-AB75-3CB4A0B0906F}"/>
              </a:ext>
            </a:extLst>
          </p:cNvPr>
          <p:cNvSpPr txBox="1"/>
          <p:nvPr/>
        </p:nvSpPr>
        <p:spPr>
          <a:xfrm>
            <a:off x="1605777" y="3617602"/>
            <a:ext cx="1215482" cy="5232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User 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2B8E0F-1126-4D46-8DC7-760A4D7EEC8F}"/>
              </a:ext>
            </a:extLst>
          </p:cNvPr>
          <p:cNvSpPr txBox="1"/>
          <p:nvPr/>
        </p:nvSpPr>
        <p:spPr>
          <a:xfrm>
            <a:off x="7924801" y="1115122"/>
            <a:ext cx="1215482" cy="52322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Item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B0EB78-CF44-467E-BD88-9B55CC11DCA0}"/>
              </a:ext>
            </a:extLst>
          </p:cNvPr>
          <p:cNvSpPr txBox="1"/>
          <p:nvPr/>
        </p:nvSpPr>
        <p:spPr>
          <a:xfrm>
            <a:off x="7924801" y="2366362"/>
            <a:ext cx="1215482" cy="52322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Item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92D6B7-9D53-4057-9504-A055F566864D}"/>
              </a:ext>
            </a:extLst>
          </p:cNvPr>
          <p:cNvSpPr txBox="1"/>
          <p:nvPr/>
        </p:nvSpPr>
        <p:spPr>
          <a:xfrm>
            <a:off x="7924801" y="3706809"/>
            <a:ext cx="1215482" cy="52322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Item 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780241-0D75-4C6E-82B8-50E53ED0F0DB}"/>
              </a:ext>
            </a:extLst>
          </p:cNvPr>
          <p:cNvSpPr txBox="1"/>
          <p:nvPr/>
        </p:nvSpPr>
        <p:spPr>
          <a:xfrm>
            <a:off x="7924801" y="5047256"/>
            <a:ext cx="1215482" cy="52322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Item 4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1750C64-BB31-4041-8598-16A034030C2F}"/>
              </a:ext>
            </a:extLst>
          </p:cNvPr>
          <p:cNvCxnSpPr>
            <a:stCxn id="4" idx="3"/>
          </p:cNvCxnSpPr>
          <p:nvPr/>
        </p:nvCxnSpPr>
        <p:spPr>
          <a:xfrm>
            <a:off x="2821259" y="1376732"/>
            <a:ext cx="4973443" cy="0"/>
          </a:xfrm>
          <a:prstGeom prst="straightConnector1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EFCD12E-8AD7-4958-ACAB-DF563A4F0E66}"/>
              </a:ext>
            </a:extLst>
          </p:cNvPr>
          <p:cNvCxnSpPr>
            <a:stCxn id="4" idx="3"/>
            <a:endCxn id="9" idx="1"/>
          </p:cNvCxnSpPr>
          <p:nvPr/>
        </p:nvCxnSpPr>
        <p:spPr>
          <a:xfrm>
            <a:off x="2821259" y="1376732"/>
            <a:ext cx="5103542" cy="2591687"/>
          </a:xfrm>
          <a:prstGeom prst="straightConnector1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769F620-C1EF-4866-B4DD-EEA5379190AF}"/>
              </a:ext>
            </a:extLst>
          </p:cNvPr>
          <p:cNvCxnSpPr/>
          <p:nvPr/>
        </p:nvCxnSpPr>
        <p:spPr>
          <a:xfrm>
            <a:off x="2821259" y="3945408"/>
            <a:ext cx="4973443" cy="1407352"/>
          </a:xfrm>
          <a:prstGeom prst="straightConnector1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le 24">
            <a:extLst>
              <a:ext uri="{FF2B5EF4-FFF2-40B4-BE49-F238E27FC236}">
                <a16:creationId xmlns:a16="http://schemas.microsoft.com/office/drawing/2014/main" id="{ECD06F67-DBE6-4D0B-B260-2DB0359B13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2791359"/>
              </p:ext>
            </p:extLst>
          </p:nvPr>
        </p:nvGraphicFramePr>
        <p:xfrm>
          <a:off x="190809" y="5183315"/>
          <a:ext cx="5260900" cy="14630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052180">
                  <a:extLst>
                    <a:ext uri="{9D8B030D-6E8A-4147-A177-3AD203B41FA5}">
                      <a16:colId xmlns:a16="http://schemas.microsoft.com/office/drawing/2014/main" val="4271866933"/>
                    </a:ext>
                  </a:extLst>
                </a:gridCol>
                <a:gridCol w="1052180">
                  <a:extLst>
                    <a:ext uri="{9D8B030D-6E8A-4147-A177-3AD203B41FA5}">
                      <a16:colId xmlns:a16="http://schemas.microsoft.com/office/drawing/2014/main" val="1305365035"/>
                    </a:ext>
                  </a:extLst>
                </a:gridCol>
                <a:gridCol w="1052180">
                  <a:extLst>
                    <a:ext uri="{9D8B030D-6E8A-4147-A177-3AD203B41FA5}">
                      <a16:colId xmlns:a16="http://schemas.microsoft.com/office/drawing/2014/main" val="944030199"/>
                    </a:ext>
                  </a:extLst>
                </a:gridCol>
                <a:gridCol w="1052180">
                  <a:extLst>
                    <a:ext uri="{9D8B030D-6E8A-4147-A177-3AD203B41FA5}">
                      <a16:colId xmlns:a16="http://schemas.microsoft.com/office/drawing/2014/main" val="3832624255"/>
                    </a:ext>
                  </a:extLst>
                </a:gridCol>
                <a:gridCol w="1052180">
                  <a:extLst>
                    <a:ext uri="{9D8B030D-6E8A-4147-A177-3AD203B41FA5}">
                      <a16:colId xmlns:a16="http://schemas.microsoft.com/office/drawing/2014/main" val="2449508826"/>
                    </a:ext>
                  </a:extLst>
                </a:gridCol>
              </a:tblGrid>
              <a:tr h="333548">
                <a:tc>
                  <a:txBody>
                    <a:bodyPr/>
                    <a:lstStyle/>
                    <a:p>
                      <a:r>
                        <a:rPr lang="en-US" dirty="0"/>
                        <a:t>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877048"/>
                  </a:ext>
                </a:extLst>
              </a:tr>
              <a:tr h="338181">
                <a:tc>
                  <a:txBody>
                    <a:bodyPr/>
                    <a:lstStyle/>
                    <a:p>
                      <a:r>
                        <a:rPr lang="en-US" dirty="0"/>
                        <a:t>User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64463"/>
                  </a:ext>
                </a:extLst>
              </a:tr>
              <a:tr h="338181">
                <a:tc>
                  <a:txBody>
                    <a:bodyPr/>
                    <a:lstStyle/>
                    <a:p>
                      <a:r>
                        <a:rPr lang="en-US" dirty="0"/>
                        <a:t>User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5943913"/>
                  </a:ext>
                </a:extLst>
              </a:tr>
              <a:tr h="338181">
                <a:tc>
                  <a:txBody>
                    <a:bodyPr/>
                    <a:lstStyle/>
                    <a:p>
                      <a:r>
                        <a:rPr lang="en-US" dirty="0"/>
                        <a:t>User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8897941"/>
                  </a:ext>
                </a:extLst>
              </a:tr>
            </a:tbl>
          </a:graphicData>
        </a:graphic>
      </p:graphicFrame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26CE7CB-D084-499D-A01E-F8AE115E5329}"/>
              </a:ext>
            </a:extLst>
          </p:cNvPr>
          <p:cNvCxnSpPr>
            <a:stCxn id="6" idx="3"/>
            <a:endCxn id="9" idx="1"/>
          </p:cNvCxnSpPr>
          <p:nvPr/>
        </p:nvCxnSpPr>
        <p:spPr>
          <a:xfrm>
            <a:off x="2821259" y="3879212"/>
            <a:ext cx="5103542" cy="89207"/>
          </a:xfrm>
          <a:prstGeom prst="straightConnector1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CB0C69B-6E7E-4C6D-BC1F-23D98DFFD90D}"/>
              </a:ext>
            </a:extLst>
          </p:cNvPr>
          <p:cNvCxnSpPr>
            <a:stCxn id="5" idx="3"/>
          </p:cNvCxnSpPr>
          <p:nvPr/>
        </p:nvCxnSpPr>
        <p:spPr>
          <a:xfrm flipV="1">
            <a:off x="2821259" y="1505415"/>
            <a:ext cx="4973443" cy="1122557"/>
          </a:xfrm>
          <a:prstGeom prst="straightConnector1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4C97E03-262A-4A4C-8CC4-E872F39BACC0}"/>
              </a:ext>
            </a:extLst>
          </p:cNvPr>
          <p:cNvCxnSpPr/>
          <p:nvPr/>
        </p:nvCxnSpPr>
        <p:spPr>
          <a:xfrm>
            <a:off x="2821259" y="2627972"/>
            <a:ext cx="4806175" cy="1251240"/>
          </a:xfrm>
          <a:prstGeom prst="straightConnector1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8179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EACC08-7D1C-439A-8922-BA24DF555758}"/>
              </a:ext>
            </a:extLst>
          </p:cNvPr>
          <p:cNvSpPr txBox="1"/>
          <p:nvPr/>
        </p:nvSpPr>
        <p:spPr>
          <a:xfrm>
            <a:off x="1605777" y="1115122"/>
            <a:ext cx="1215482" cy="5232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User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A61CD0-3DB0-4075-8C01-856E13F6DF0C}"/>
              </a:ext>
            </a:extLst>
          </p:cNvPr>
          <p:cNvSpPr txBox="1"/>
          <p:nvPr/>
        </p:nvSpPr>
        <p:spPr>
          <a:xfrm>
            <a:off x="1605777" y="2366362"/>
            <a:ext cx="1215482" cy="5232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User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2E1C7F-D734-410F-AB75-3CB4A0B0906F}"/>
              </a:ext>
            </a:extLst>
          </p:cNvPr>
          <p:cNvSpPr txBox="1"/>
          <p:nvPr/>
        </p:nvSpPr>
        <p:spPr>
          <a:xfrm>
            <a:off x="1605777" y="3617602"/>
            <a:ext cx="1215482" cy="5232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User 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2B8E0F-1126-4D46-8DC7-760A4D7EEC8F}"/>
              </a:ext>
            </a:extLst>
          </p:cNvPr>
          <p:cNvSpPr txBox="1"/>
          <p:nvPr/>
        </p:nvSpPr>
        <p:spPr>
          <a:xfrm>
            <a:off x="7924801" y="1115122"/>
            <a:ext cx="1215482" cy="52322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Item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B0EB78-CF44-467E-BD88-9B55CC11DCA0}"/>
              </a:ext>
            </a:extLst>
          </p:cNvPr>
          <p:cNvSpPr txBox="1"/>
          <p:nvPr/>
        </p:nvSpPr>
        <p:spPr>
          <a:xfrm>
            <a:off x="7924801" y="2366362"/>
            <a:ext cx="1215482" cy="52322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Item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92D6B7-9D53-4057-9504-A055F566864D}"/>
              </a:ext>
            </a:extLst>
          </p:cNvPr>
          <p:cNvSpPr txBox="1"/>
          <p:nvPr/>
        </p:nvSpPr>
        <p:spPr>
          <a:xfrm>
            <a:off x="7924801" y="3706809"/>
            <a:ext cx="1215482" cy="52322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Item 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780241-0D75-4C6E-82B8-50E53ED0F0DB}"/>
              </a:ext>
            </a:extLst>
          </p:cNvPr>
          <p:cNvSpPr txBox="1"/>
          <p:nvPr/>
        </p:nvSpPr>
        <p:spPr>
          <a:xfrm>
            <a:off x="7924801" y="5047256"/>
            <a:ext cx="1215482" cy="52322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Item 4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1750C64-BB31-4041-8598-16A034030C2F}"/>
              </a:ext>
            </a:extLst>
          </p:cNvPr>
          <p:cNvCxnSpPr>
            <a:stCxn id="4" idx="3"/>
          </p:cNvCxnSpPr>
          <p:nvPr/>
        </p:nvCxnSpPr>
        <p:spPr>
          <a:xfrm>
            <a:off x="2821259" y="1376732"/>
            <a:ext cx="4973443" cy="0"/>
          </a:xfrm>
          <a:prstGeom prst="straightConnector1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EFCD12E-8AD7-4958-ACAB-DF563A4F0E66}"/>
              </a:ext>
            </a:extLst>
          </p:cNvPr>
          <p:cNvCxnSpPr>
            <a:stCxn id="4" idx="3"/>
            <a:endCxn id="9" idx="1"/>
          </p:cNvCxnSpPr>
          <p:nvPr/>
        </p:nvCxnSpPr>
        <p:spPr>
          <a:xfrm>
            <a:off x="2821259" y="1376732"/>
            <a:ext cx="5103542" cy="2591687"/>
          </a:xfrm>
          <a:prstGeom prst="straightConnector1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769F620-C1EF-4866-B4DD-EEA5379190AF}"/>
              </a:ext>
            </a:extLst>
          </p:cNvPr>
          <p:cNvCxnSpPr/>
          <p:nvPr/>
        </p:nvCxnSpPr>
        <p:spPr>
          <a:xfrm>
            <a:off x="2821259" y="3945408"/>
            <a:ext cx="4973443" cy="1407352"/>
          </a:xfrm>
          <a:prstGeom prst="straightConnector1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le 24">
            <a:extLst>
              <a:ext uri="{FF2B5EF4-FFF2-40B4-BE49-F238E27FC236}">
                <a16:creationId xmlns:a16="http://schemas.microsoft.com/office/drawing/2014/main" id="{ECD06F67-DBE6-4D0B-B260-2DB0359B13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8864290"/>
              </p:ext>
            </p:extLst>
          </p:nvPr>
        </p:nvGraphicFramePr>
        <p:xfrm>
          <a:off x="190809" y="5183315"/>
          <a:ext cx="5260900" cy="14630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052180">
                  <a:extLst>
                    <a:ext uri="{9D8B030D-6E8A-4147-A177-3AD203B41FA5}">
                      <a16:colId xmlns:a16="http://schemas.microsoft.com/office/drawing/2014/main" val="4271866933"/>
                    </a:ext>
                  </a:extLst>
                </a:gridCol>
                <a:gridCol w="1052180">
                  <a:extLst>
                    <a:ext uri="{9D8B030D-6E8A-4147-A177-3AD203B41FA5}">
                      <a16:colId xmlns:a16="http://schemas.microsoft.com/office/drawing/2014/main" val="1305365035"/>
                    </a:ext>
                  </a:extLst>
                </a:gridCol>
                <a:gridCol w="1052180">
                  <a:extLst>
                    <a:ext uri="{9D8B030D-6E8A-4147-A177-3AD203B41FA5}">
                      <a16:colId xmlns:a16="http://schemas.microsoft.com/office/drawing/2014/main" val="944030199"/>
                    </a:ext>
                  </a:extLst>
                </a:gridCol>
                <a:gridCol w="1052180">
                  <a:extLst>
                    <a:ext uri="{9D8B030D-6E8A-4147-A177-3AD203B41FA5}">
                      <a16:colId xmlns:a16="http://schemas.microsoft.com/office/drawing/2014/main" val="3832624255"/>
                    </a:ext>
                  </a:extLst>
                </a:gridCol>
                <a:gridCol w="1052180">
                  <a:extLst>
                    <a:ext uri="{9D8B030D-6E8A-4147-A177-3AD203B41FA5}">
                      <a16:colId xmlns:a16="http://schemas.microsoft.com/office/drawing/2014/main" val="2449508826"/>
                    </a:ext>
                  </a:extLst>
                </a:gridCol>
              </a:tblGrid>
              <a:tr h="333548">
                <a:tc>
                  <a:txBody>
                    <a:bodyPr/>
                    <a:lstStyle/>
                    <a:p>
                      <a:r>
                        <a:rPr lang="en-US" dirty="0"/>
                        <a:t>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877048"/>
                  </a:ext>
                </a:extLst>
              </a:tr>
              <a:tr h="338181">
                <a:tc>
                  <a:txBody>
                    <a:bodyPr/>
                    <a:lstStyle/>
                    <a:p>
                      <a:r>
                        <a:rPr lang="en-US" dirty="0"/>
                        <a:t>User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64463"/>
                  </a:ext>
                </a:extLst>
              </a:tr>
              <a:tr h="338181">
                <a:tc>
                  <a:txBody>
                    <a:bodyPr/>
                    <a:lstStyle/>
                    <a:p>
                      <a:r>
                        <a:rPr lang="en-US" dirty="0"/>
                        <a:t>User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5943913"/>
                  </a:ext>
                </a:extLst>
              </a:tr>
              <a:tr h="338181">
                <a:tc>
                  <a:txBody>
                    <a:bodyPr/>
                    <a:lstStyle/>
                    <a:p>
                      <a:r>
                        <a:rPr lang="en-US" dirty="0"/>
                        <a:t>User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8897941"/>
                  </a:ext>
                </a:extLst>
              </a:tr>
            </a:tbl>
          </a:graphicData>
        </a:graphic>
      </p:graphicFrame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26CE7CB-D084-499D-A01E-F8AE115E5329}"/>
              </a:ext>
            </a:extLst>
          </p:cNvPr>
          <p:cNvCxnSpPr>
            <a:stCxn id="6" idx="3"/>
            <a:endCxn id="9" idx="1"/>
          </p:cNvCxnSpPr>
          <p:nvPr/>
        </p:nvCxnSpPr>
        <p:spPr>
          <a:xfrm>
            <a:off x="2821259" y="3879212"/>
            <a:ext cx="5103542" cy="89207"/>
          </a:xfrm>
          <a:prstGeom prst="straightConnector1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CB0C69B-6E7E-4C6D-BC1F-23D98DFFD90D}"/>
              </a:ext>
            </a:extLst>
          </p:cNvPr>
          <p:cNvCxnSpPr>
            <a:stCxn id="5" idx="3"/>
          </p:cNvCxnSpPr>
          <p:nvPr/>
        </p:nvCxnSpPr>
        <p:spPr>
          <a:xfrm flipV="1">
            <a:off x="2821259" y="1505415"/>
            <a:ext cx="4973443" cy="1122557"/>
          </a:xfrm>
          <a:prstGeom prst="straightConnector1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4C97E03-262A-4A4C-8CC4-E872F39BACC0}"/>
              </a:ext>
            </a:extLst>
          </p:cNvPr>
          <p:cNvCxnSpPr/>
          <p:nvPr/>
        </p:nvCxnSpPr>
        <p:spPr>
          <a:xfrm>
            <a:off x="2821259" y="2627972"/>
            <a:ext cx="4806175" cy="1251240"/>
          </a:xfrm>
          <a:prstGeom prst="straightConnector1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E5686B6-37F8-406E-AB30-80140FEDBC04}"/>
              </a:ext>
            </a:extLst>
          </p:cNvPr>
          <p:cNvCxnSpPr/>
          <p:nvPr/>
        </p:nvCxnSpPr>
        <p:spPr>
          <a:xfrm flipH="1">
            <a:off x="2821259" y="1505415"/>
            <a:ext cx="4973443" cy="2201394"/>
          </a:xfrm>
          <a:prstGeom prst="straightConnector1">
            <a:avLst/>
          </a:prstGeom>
          <a:ln w="57150"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4268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189</Words>
  <Application>Microsoft Office PowerPoint</Application>
  <PresentationFormat>Widescreen</PresentationFormat>
  <Paragraphs>113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5</cp:revision>
  <dcterms:created xsi:type="dcterms:W3CDTF">2024-08-31T13:40:33Z</dcterms:created>
  <dcterms:modified xsi:type="dcterms:W3CDTF">2024-08-31T14:04:18Z</dcterms:modified>
</cp:coreProperties>
</file>