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058B-F83C-4324-98CD-543F4CF8E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792DD-ECE0-4312-99D1-05797ABC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0ABD-8763-4ED1-90E4-6CCFF7B7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30EA-1B9A-4254-97E4-0E4C3CF6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096B-C98E-488F-AEBB-28B33C9F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87AD-E6A1-4303-BF91-8C63A74A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FB9B3-539D-437A-8444-ADC61856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8134-FEE6-446D-A391-14FA5E02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A6CF-5DC2-4E08-BA17-A43B646E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B77F-E9B3-4AA6-862D-FC6421C2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4AAEC-4739-4F43-A76A-5FD8E1E06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12C7-F4A3-4B6E-A910-971FE0C11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ABE9-95DB-4B69-A87A-6FCCF063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1E0C-DB27-4EB7-BC49-79CA505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7A19-17AE-4BFF-A7B3-73B56D82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6C06-51D5-4D25-B91F-679FFED8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88AD-8FDB-4402-88D5-25E18010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253B-1D26-46EB-AB5E-CD01B466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66F7-A9E4-4DFB-A48E-B6B84798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9F13-ACB9-48D1-BB95-276ED10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0F2A-FE73-4652-A1B7-CE80A4DE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3EEB-B8D8-4D92-911A-3541D9E5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623B-5E0A-441D-90D3-281CA84C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CEDD-96CE-4DAC-B906-314C84E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F9FB-9639-4E3E-A4D2-2C86B18E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6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C8AA-A7FD-4A0E-8B1D-D9790D74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EFB6-1FC3-4696-B426-954AF477B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957DD-008C-42B3-89BF-826BE141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6D12E-CDA2-4753-B0BD-F26FF470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BC77-0087-43C7-B584-DC914930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4D3F8-2B91-4D66-B3EA-2071534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6993-AAAE-4435-8B10-7CC190F3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A13A-48DA-4F83-AE13-77B221E7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7D269-E59F-4B09-910F-E4FCBD61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4BDAC-02E4-42AA-B2C1-9B9731F4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E733-8081-4684-9DED-0A524E39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E790C-4CFB-4E76-A0D1-0480A23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A4DB2-A478-4425-9126-C26977F1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ED331-E42A-4D29-8BC2-2A94D1D1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AA4-D03D-4026-A091-916EEABB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01DF0-3994-4ABE-A415-1D4D23A5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8ACEA-45E4-4335-AF70-73E9404A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63123-A016-4CB5-94F4-40E4AD5E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C5797-D191-447C-978F-32E7E609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C2519-D584-4209-9D6A-062DB8BD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B8CE8-FA4C-4890-87A4-E32869E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7135-F90E-4DF4-B7A5-15539973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412A-BA7A-41AA-BD25-2CC6B362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42F6-7C36-4A19-BCC4-1FEBBFB5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9EBC-F182-4C8F-972D-F593475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600E-3191-4E38-B7A7-8DC31606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17D5-51A8-46BE-9AC0-E925D8F4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BF3F-0D72-473F-AD3E-E9B4D394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3BCAD-4AFD-4C3C-9B85-AD3FFC4B9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4FAB-54AF-4C81-8D3C-81CCDBFB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7DD5-4E85-4887-B2F6-31CA18C4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1AE3A-F98F-4E87-B1DF-FC1F4C69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9B9E-FBEC-4167-A34B-FBA436DA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CD301-437D-4D0E-8181-E61FB016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D4C5-358A-4C22-A3F5-ED696B34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B802-B8A3-4EAB-A3DF-259E3AF00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F3E3-B32C-41B9-A797-77696225876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6E2F-F7BB-40D6-A747-EC950AA2B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B918-E07E-441E-B8C0-567FA393F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45C1-0437-428E-B8CC-64363615F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8C6F-8DE4-4DEA-A63A-B4A1FB45C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F83B1-4253-4EB1-81DC-4F36C31E4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6BC95-C8D7-459D-84F8-B4744A6C1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596AB-AAF5-4176-AC19-52E59260405F}"/>
              </a:ext>
            </a:extLst>
          </p:cNvPr>
          <p:cNvSpPr txBox="1"/>
          <p:nvPr/>
        </p:nvSpPr>
        <p:spPr>
          <a:xfrm rot="20106957">
            <a:off x="524107" y="1122363"/>
            <a:ext cx="1884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highlight>
                  <a:srgbClr val="FFFF00"/>
                </a:highlight>
                <a:latin typeface="Arial Rounded MT Bold" panose="020F0704030504030204" pitchFamily="34" charset="0"/>
              </a:rPr>
              <a:t>YOLO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301F0-980D-4C6F-9F19-5E92919CCE04}"/>
              </a:ext>
            </a:extLst>
          </p:cNvPr>
          <p:cNvSpPr txBox="1"/>
          <p:nvPr/>
        </p:nvSpPr>
        <p:spPr>
          <a:xfrm rot="1785089">
            <a:off x="9725722" y="826664"/>
            <a:ext cx="1884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highlight>
                  <a:srgbClr val="FFFF00"/>
                </a:highlight>
                <a:latin typeface="Arial Rounded MT Bold" panose="020F0704030504030204" pitchFamily="34" charset="0"/>
              </a:rPr>
              <a:t>XAI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38E6B-387F-4909-85DD-918D4F173EF9}"/>
              </a:ext>
            </a:extLst>
          </p:cNvPr>
          <p:cNvSpPr txBox="1"/>
          <p:nvPr/>
        </p:nvSpPr>
        <p:spPr>
          <a:xfrm>
            <a:off x="550726" y="5749876"/>
            <a:ext cx="6140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Gill Sans Ultra Bold Condensed" panose="020B0A06020104020203" pitchFamily="34" charset="0"/>
              </a:rPr>
              <a:t>Federated Learning</a:t>
            </a:r>
            <a:endParaRPr lang="en-US" sz="4400" b="1" dirty="0">
              <a:highlight>
                <a:srgbClr val="FFFF00"/>
              </a:highlight>
              <a:latin typeface="Gill Sans Ultra Bold Condensed" panose="020B0A06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42D35-C9AF-455C-A66C-0A135E49849B}"/>
              </a:ext>
            </a:extLst>
          </p:cNvPr>
          <p:cNvSpPr txBox="1"/>
          <p:nvPr/>
        </p:nvSpPr>
        <p:spPr>
          <a:xfrm rot="20106957">
            <a:off x="9552147" y="4862043"/>
            <a:ext cx="3026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highlight>
                  <a:srgbClr val="FFFF00"/>
                </a:highlight>
                <a:latin typeface="Arial Rounded MT Bold" panose="020F0704030504030204" pitchFamily="34" charset="0"/>
              </a:rPr>
              <a:t>R, Python, Julia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4FF38-7204-44FE-AB6A-61E1B1AB1E03}"/>
              </a:ext>
            </a:extLst>
          </p:cNvPr>
          <p:cNvSpPr txBox="1"/>
          <p:nvPr/>
        </p:nvSpPr>
        <p:spPr>
          <a:xfrm>
            <a:off x="3025997" y="592274"/>
            <a:ext cx="614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ar(--r-heading-font)"/>
              </a:rPr>
              <a:t>Must-know technologies and tools</a:t>
            </a:r>
          </a:p>
        </p:txBody>
      </p:sp>
    </p:spTree>
    <p:extLst>
      <p:ext uri="{BB962C8B-B14F-4D97-AF65-F5344CB8AC3E}">
        <p14:creationId xmlns:p14="http://schemas.microsoft.com/office/powerpoint/2010/main" val="279618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7B270-4E13-43F5-A5E4-074AEAAB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363628" cy="3579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76DA5-0BC8-426C-9752-8F241B81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05354"/>
            <a:ext cx="5670358" cy="226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733F6-D2CD-404A-B7E2-88B409643C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r="8902"/>
          <a:stretch/>
        </p:blipFill>
        <p:spPr>
          <a:xfrm>
            <a:off x="5764749" y="-3"/>
            <a:ext cx="6427251" cy="3579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05682-DCA2-4277-9913-856279FAB0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t="12659" r="14533"/>
          <a:stretch/>
        </p:blipFill>
        <p:spPr>
          <a:xfrm>
            <a:off x="5566124" y="3579539"/>
            <a:ext cx="6562254" cy="3246981"/>
          </a:xfrm>
          <a:prstGeom prst="rect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48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Gill Sans Ultra Bold Condensed</vt:lpstr>
      <vt:lpstr>var(--r-heading-font)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2025-02-21T03:36:31Z</dcterms:created>
  <dcterms:modified xsi:type="dcterms:W3CDTF">2025-02-21T09:15:54Z</dcterms:modified>
</cp:coreProperties>
</file>