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494-A7B9-4673-AB56-0DF8B70A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A71F-2E15-459B-A5A8-C36EAE6C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563D-DA36-4F52-B7B7-B70566C7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121B-6DCB-4D30-B40E-A090A6AF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7DFA-1FE1-44AF-B9FC-1BA6AD4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99B-4E78-49CC-B81E-EA45D7A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3854F-FBB2-41C1-854F-1F4445C6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FE78-DA16-43EB-9505-46863C1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B250-A5BD-4F1A-B2CA-5055060C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6290-4780-4331-BF3E-CE17813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7C588-B3FA-4FD1-AAB7-A54E0495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67B7-CC98-4007-8CA5-422B44B0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48F8-05F4-41B0-93E2-7D09BC10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1454-8046-44B8-A3DD-EED42450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F137-19D6-4172-95CC-B64088F6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E4FD-9877-4E2D-A5DF-912C6D3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6A46-E713-4336-8AA0-870DBFD9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145A-E92B-4E5F-BF4B-952EEC2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FC2D-F9A2-47E4-BB0F-481665DD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7870-B297-40B9-B25A-DFBBC7E2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152-B1D2-4E10-A02C-2230FA37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5728-3287-46C4-BD32-8F663849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12B-4064-4969-8AE4-9AB3F21F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BBE-E5DE-43E6-85B2-595BDFE1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1C23-DA8E-48B7-873E-6A858D3B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326A-64E9-40F6-87BD-E854401C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3490-2DAB-4DB8-858B-619B7360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9809-E789-4268-BD8E-9A305114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AB332-E57C-44CC-8AA7-72CB31A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7D4E-6448-48DC-A390-B48AF49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7525-ECDF-449A-95B8-287B895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CD9-4F33-4A58-B936-AE7D1145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08E2-A3EE-403C-8854-E81CD58F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943E-CDFF-4CB1-A20A-90738BC2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E042-9814-4F4A-A718-4C485BA4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CEAA-0B71-4EBC-8DC5-DFB3BEC33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E4D6-D580-4F5E-8B8D-04616B7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C1A03-3ADE-492A-8AFC-D34C6D3E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C8395-26CC-4AB0-A7D0-EBF6FF2A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56F-6B51-4E09-8D31-FA2E2A47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6BD8-9EFA-4676-9CEC-F76918AD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AF4C-FF49-4AAB-8081-65C8A929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95D9-3060-4EA1-A070-07D4322E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40C8-488C-4CC8-BD96-DE206BB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58826-EB84-4189-B5AE-61FEC24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C9919-220E-4DB7-846B-5886739F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B134-EB7A-4EAD-AD51-37149FA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5D7F-764C-471D-B8B8-B6C0E729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5523-907D-4D84-A5EB-75526369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8104-3D56-4A31-AB68-CC543B7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6B99-D7D5-40AA-9718-F4A462CC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24B1-E66A-436D-9A9A-C8222A4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58F6-12B9-4112-838C-3465E50B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D32CE-58D6-4DF3-96B4-1AFE7117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63D3-E3EF-40A1-B763-DA378B55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465C3-6903-4E47-BEC9-EB9AC5E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2BD1-FF36-40A0-8405-DD27AC09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1F4C9-B5A8-4B2E-8B93-9CD92B29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2F375-EB93-4ED7-982F-F6CA7096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B5AC-F5E4-4090-BF55-7DFCBE09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D7E3-1F6B-447C-A048-FC5EE210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E628-77DA-487F-A7DA-CA046B787B0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A309-E0AA-49D9-B91E-555659DE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B63D-3B85-419F-AC93-317A4EDE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topic/parameter" TargetMode="External"/><Relationship Id="rId5" Type="http://schemas.openxmlformats.org/officeDocument/2006/relationships/hyperlink" Target="https://www.britannica.com/science/inference-statistic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C5FD-73AD-463F-B29D-1A42B77FD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A6408-AB5E-4696-B756-C7CB312FB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6351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D0440-5B1B-47F9-AC2A-68492B40402F}"/>
              </a:ext>
            </a:extLst>
          </p:cNvPr>
          <p:cNvSpPr txBox="1"/>
          <p:nvPr/>
        </p:nvSpPr>
        <p:spPr>
          <a:xfrm>
            <a:off x="9269239" y="3982006"/>
            <a:ext cx="308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Summarizing and analyzing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27522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D0440-5B1B-47F9-AC2A-68492B40402F}"/>
              </a:ext>
            </a:extLst>
          </p:cNvPr>
          <p:cNvSpPr txBox="1"/>
          <p:nvPr/>
        </p:nvSpPr>
        <p:spPr>
          <a:xfrm>
            <a:off x="9269239" y="3982006"/>
            <a:ext cx="308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Summarizing and analyzing collected data.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6B5FD10-DCCC-4C26-8C8E-CBEE522E8473}"/>
              </a:ext>
            </a:extLst>
          </p:cNvPr>
          <p:cNvSpPr/>
          <p:nvPr/>
        </p:nvSpPr>
        <p:spPr>
          <a:xfrm>
            <a:off x="5710354" y="4217387"/>
            <a:ext cx="3345361" cy="577642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0F018-CCCF-4BF9-9BF7-56C489E1A334}"/>
              </a:ext>
            </a:extLst>
          </p:cNvPr>
          <p:cNvSpPr txBox="1"/>
          <p:nvPr/>
        </p:nvSpPr>
        <p:spPr>
          <a:xfrm>
            <a:off x="6263773" y="4795029"/>
            <a:ext cx="3005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Inferential Statistics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Making inferences and predictions about a population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based on sample data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7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110.6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8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110.6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70CE5-2104-48BB-B47F-BD8C7560921F}"/>
              </a:ext>
            </a:extLst>
          </p:cNvPr>
          <p:cNvSpPr/>
          <p:nvPr/>
        </p:nvSpPr>
        <p:spPr>
          <a:xfrm>
            <a:off x="10270272" y="1672683"/>
            <a:ext cx="501805" cy="289932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AAFA2-0AF6-4869-8BE6-92FB588E14D6}"/>
              </a:ext>
            </a:extLst>
          </p:cNvPr>
          <p:cNvCxnSpPr/>
          <p:nvPr/>
        </p:nvCxnSpPr>
        <p:spPr>
          <a:xfrm>
            <a:off x="9690410" y="616104"/>
            <a:ext cx="579862" cy="1126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/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blipFill>
                <a:blip r:embed="rId4"/>
                <a:stretch>
                  <a:fillRect l="-23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1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110.6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70CE5-2104-48BB-B47F-BD8C7560921F}"/>
              </a:ext>
            </a:extLst>
          </p:cNvPr>
          <p:cNvSpPr/>
          <p:nvPr/>
        </p:nvSpPr>
        <p:spPr>
          <a:xfrm>
            <a:off x="10270272" y="1672683"/>
            <a:ext cx="501805" cy="289932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AAFA2-0AF6-4869-8BE6-92FB588E14D6}"/>
              </a:ext>
            </a:extLst>
          </p:cNvPr>
          <p:cNvCxnSpPr/>
          <p:nvPr/>
        </p:nvCxnSpPr>
        <p:spPr>
          <a:xfrm>
            <a:off x="9690410" y="616104"/>
            <a:ext cx="579862" cy="1126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/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blipFill>
                <a:blip r:embed="rId4"/>
                <a:stretch>
                  <a:fillRect l="-23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D9D32C7-B800-4B5B-9DC9-F465C2F5C705}"/>
              </a:ext>
            </a:extLst>
          </p:cNvPr>
          <p:cNvSpPr txBox="1"/>
          <p:nvPr/>
        </p:nvSpPr>
        <p:spPr>
          <a:xfrm>
            <a:off x="6163077" y="5024955"/>
            <a:ext cx="5635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Hypothesis testing</a:t>
            </a:r>
          </a:p>
          <a:p>
            <a:r>
              <a:rPr lang="en-US" sz="16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1600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tatistical inference</a:t>
            </a:r>
            <a:r>
              <a:rPr lang="en-US" sz="1600" b="0" i="0" dirty="0">
                <a:effectLst/>
              </a:rPr>
              <a:t> method that uses data from a sample to draw conclusions about a population </a:t>
            </a:r>
            <a:r>
              <a:rPr lang="en-US" sz="1600" b="0" i="0" u="sng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</a:t>
            </a:r>
            <a:r>
              <a:rPr lang="en-US" sz="1600" b="0" i="0" u="sng" dirty="0">
                <a:effectLst/>
              </a:rPr>
              <a:t>s/ population distributions.</a:t>
            </a:r>
            <a:r>
              <a:rPr lang="en-US" sz="1600" b="0" i="0" dirty="0">
                <a:effectLst/>
              </a:rPr>
              <a:t> </a:t>
            </a:r>
          </a:p>
          <a:p>
            <a:r>
              <a:rPr lang="en-US" sz="1600" b="1" dirty="0"/>
              <a:t>To which hypothesis does the data provide support?</a:t>
            </a:r>
          </a:p>
        </p:txBody>
      </p:sp>
    </p:spTree>
    <p:extLst>
      <p:ext uri="{BB962C8B-B14F-4D97-AF65-F5344CB8AC3E}">
        <p14:creationId xmlns:p14="http://schemas.microsoft.com/office/powerpoint/2010/main" val="19922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2024-09-27T15:30:09Z</dcterms:created>
  <dcterms:modified xsi:type="dcterms:W3CDTF">2024-09-28T07:30:22Z</dcterms:modified>
</cp:coreProperties>
</file>