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7FF-385D-7C4A-B7B2-BC6FA005B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3242D-8306-7144-B09F-CA3BC572F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A8DF-CBF6-854D-B47F-67BDD899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A166-ADD1-0F43-9B35-3E3CB47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734D-BC41-5B44-8A76-F940465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D9B6-653C-9E4E-89D0-E12729F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BED45-02A8-9C4A-943B-7C12265E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3EED-F2A0-EC4D-9050-C807093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8C9-202C-4040-BA38-BAA2D53D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36B7-C5A9-CD4F-B990-C959444A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D9801-626B-4142-AA1D-925102B98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14F6-CC80-8141-9E37-495DA8B2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6AE9-3592-074D-B02E-C224A07F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D302-9A62-7447-A22B-6609C5C4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80E6-371E-0D4B-871D-9C67C636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0849-3AD5-074B-B141-2603EB8E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B269-665F-CD48-81FB-6A05E77B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32E8-FBEF-5441-8414-8481EFA5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A71C-EAE2-BA49-ADB1-B2BEA20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665A-4633-FE4A-A172-BD262827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604E-D7F1-9444-8036-01D6E19D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B4A2F-F337-E341-9A19-BB8EEA63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D0BC-A9B5-9648-9435-F256E616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DDA2-8411-1640-9B2D-5222836F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2A58-BE0C-3143-A681-9AA5D1D1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82E-EFF5-0141-925E-16980F8F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AF20-0678-F444-BC3B-E3805B0EB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1241-22D6-AB41-8ED6-0F72CD4B7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02D75-5A8C-1745-ADC3-970A39E6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DC69-5026-5B4A-B8E2-143C0C5A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9B19F-2150-9C4D-B0F0-2263AC88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F5F5-6417-344F-AC3D-9CE9DCCF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4D18-277B-9F4F-BE78-C0472FB6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8C97-B95C-A24B-9E2F-3973F298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A1A33-B116-5940-AE49-E0E454B7F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63818-472D-B341-ADCB-576125065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39472-3033-0C49-928F-A8875810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4553A-FDE3-CB4B-A154-A1CAE00B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F2111-0401-3F49-B798-C7A2A5B5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A383-DDB1-1440-8673-92F97D61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3647-5F99-6F4E-AC14-34710B39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B871F-3898-8E49-90AB-A4705F0F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20561-B575-D34F-AC53-27D84DE8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EC0FA-2096-AB4D-9A63-68CA4C07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18791-04BE-0D4C-9D86-D9CFAC8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AE769-574E-E445-80DF-891BC590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87E3-EED8-2E4A-B2F4-BA4ED05F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35BF-6633-434F-8889-67F9E4F1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9C847-E05D-5247-BCE0-F2AEA980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EE0F-1F7E-D04B-8DAD-9621CA3E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6DFCF-25DB-A149-AB88-07A4443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BB282-C26F-FF46-9B67-4D0E5766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7BA7-312A-0D43-B2C6-937D7369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2E86E-891D-6643-9A40-5446A2596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8968C-C330-EB46-8CBB-D7503653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7C31-9977-6649-BBC7-A64379A9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E7A-0044-2242-A721-8623D0B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9697-C325-DC4D-A0C3-448F6DBE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A69E7-370B-4E43-AC43-A88B524E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17D1-E21F-A641-884D-85E02030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38DF-B5E1-304A-BA66-361FB7D26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6B83-9644-E340-860F-7C3321F9FDDC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6A5CE-50F8-BD45-867E-6509DE913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A678-82E4-1F42-B3C6-366FD54BC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6B12-6069-EC49-9B9A-EA05BF1E0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D46F27-0203-2644-BCF5-F0387E0B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6966"/>
              </p:ext>
            </p:extLst>
          </p:nvPr>
        </p:nvGraphicFramePr>
        <p:xfrm>
          <a:off x="2032000" y="1233232"/>
          <a:ext cx="8127999" cy="4747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9967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8038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056388"/>
                    </a:ext>
                  </a:extLst>
                </a:gridCol>
              </a:tblGrid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8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02957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7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511086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065928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04995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D46F27-0203-2644-BCF5-F0387E0B974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3232"/>
          <a:ext cx="8127999" cy="4747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9967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8038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056388"/>
                    </a:ext>
                  </a:extLst>
                </a:gridCol>
              </a:tblGrid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8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02957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7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511086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065928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04995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D46F27-0203-2644-BCF5-F0387E0B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4312"/>
              </p:ext>
            </p:extLst>
          </p:nvPr>
        </p:nvGraphicFramePr>
        <p:xfrm>
          <a:off x="2032000" y="1233232"/>
          <a:ext cx="8127999" cy="4747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9967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8038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056388"/>
                    </a:ext>
                  </a:extLst>
                </a:gridCol>
              </a:tblGrid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8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02957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7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511086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065928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4995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D46F27-0203-2644-BCF5-F0387E0B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52716"/>
              </p:ext>
            </p:extLst>
          </p:nvPr>
        </p:nvGraphicFramePr>
        <p:xfrm>
          <a:off x="2032000" y="1233232"/>
          <a:ext cx="8127999" cy="4747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9967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8038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3056388"/>
                    </a:ext>
                  </a:extLst>
                </a:gridCol>
              </a:tblGrid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8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2957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7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200" dirty="0"/>
                        <a:t>9</a:t>
                      </a:r>
                      <a:r>
                        <a:rPr lang="en-US" sz="3200" baseline="30000" dirty="0"/>
                        <a:t>+</a:t>
                      </a:r>
                      <a:r>
                        <a:rPr lang="en-US" sz="3200" dirty="0"/>
                        <a:t>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11086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65928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Year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  <a:p>
                      <a:pPr algn="ctr"/>
                      <a:r>
                        <a:rPr lang="en-US" sz="3600" dirty="0"/>
                        <a:t>3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49953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Semester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8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Macintosh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4</cp:revision>
  <dcterms:created xsi:type="dcterms:W3CDTF">2022-07-03T23:40:19Z</dcterms:created>
  <dcterms:modified xsi:type="dcterms:W3CDTF">2022-07-03T23:58:04Z</dcterms:modified>
</cp:coreProperties>
</file>