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2861-FA8A-A24A-8212-F0B28C0AA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2A175-A7AA-EE48-A3D3-2EB630D2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23F4-2D14-E849-95F9-5464A476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36F7-C6F0-7946-A2F8-B6C5DAF0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3AE5-7D5D-0145-B33E-D27B34CA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4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04F-D7A1-244A-8B83-6ADEDCAD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ED0C1-3C31-5448-B82B-2194967A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8297E-91DF-B84E-A123-507BB4C5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CA20-AD5D-8748-9D78-F26C2496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0204-854E-EA48-B0C5-BC967E3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C3E33-681E-594C-8C98-D3D59D9B0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AC4B-0249-F34A-8CCD-9CEB2EFC4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BBF6-62C0-1B4E-9696-68CDFEAE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2373-FA0C-E849-95C9-C1C18ED1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0583-A0EC-C54E-8BEA-9EEC797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08B1-1F9D-9845-8FD2-05BCB80D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6865-4DFE-7C47-98CF-6D4F6134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9052-6462-C946-94E0-45989AAD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830A-A7C5-2B40-98EE-CE21F6DE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BAA4-A7FF-E24C-A08E-CBFE4692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BD0F-E333-BA45-804A-03BCCE47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AC36-E759-7D4E-9B25-E300EE8B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214-0932-8D4B-9043-03755238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3397B-2941-E548-B974-770394A8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1EEA-5512-0844-93EB-1629946D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3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30A6-4F42-7748-8892-AE1D81D0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748B-EB3D-2047-B647-7EA6F83FE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3C6A-406E-AC4E-8C10-F16201C97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8391-BFF5-CF4D-8FC7-32DD130B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7516-1A56-3147-9FD0-0F3A048A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D-2BE0-844B-AE8F-B3B78D5A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511-527C-734E-BDDE-3D04443E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24AEA-9EB5-FB4B-A76C-741C9AF3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EDB6-37F1-8440-B2EB-7C5F41D1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28D56-DF3F-EB41-8006-3B51DE46B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61907-A14B-FC42-A384-A6181F358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A13DE-EC8C-1D4F-B215-DAB4B534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180C1-A182-FE42-8625-5B5E76A2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CEC2-7F7D-8348-943D-1C5B111F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32AF-2C5F-284F-B962-BDEECEF5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3E134-8D18-0E42-B9AF-40F36301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3C8C0-2CBC-4A49-99A6-04F808F9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88B47-6367-5C46-8C99-EBFE208B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C5558-CA6D-4C44-9E89-D546B096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23C1C-B302-C54B-86F3-02F3DF80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DB31A-95BB-3C41-93CB-C7B7BECE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8953-04BA-ED41-89EC-64DA9852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B50F-919F-7C45-856C-E4F64CEE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E4DC-B013-234E-8E3C-C506FE3B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935D-3C3B-904A-9CFD-1016F1B7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4D964-771D-6446-A133-A4A6AD4A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E89B-0741-CE41-89DF-523A7113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73E0-7203-F94C-8B82-2C5B090F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84C63-4E8B-1C41-8BCC-2E25F4389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067CD-DA1E-2549-ADCA-19BC6DF2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102E3-9169-F042-97BB-70047E04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FBC7-F9C8-B748-9986-D3367FB1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12F1-3EDD-AB43-8733-0C32ED0B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A23E5-E4A8-8941-B272-076A307B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03FF-2AFF-C144-8231-08006C94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8341-6770-5641-9E16-701CFDAB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563C-1A11-3D46-88C2-DBBFAA65203A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64A3-70B0-6040-944C-A21877BD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DAAB-CF21-F647-B031-49E9BC113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49C8-30BD-EB44-B6E4-47CC975D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2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C4C7C6-7395-924F-8A70-6B25A0FE3850}"/>
              </a:ext>
            </a:extLst>
          </p:cNvPr>
          <p:cNvSpPr/>
          <p:nvPr/>
        </p:nvSpPr>
        <p:spPr>
          <a:xfrm>
            <a:off x="2205029" y="819860"/>
            <a:ext cx="3754042" cy="34573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A3389-2E38-0940-9047-13FDC09AE9AC}"/>
              </a:ext>
            </a:extLst>
          </p:cNvPr>
          <p:cNvSpPr txBox="1"/>
          <p:nvPr/>
        </p:nvSpPr>
        <p:spPr>
          <a:xfrm>
            <a:off x="2873326" y="200728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Statistics/ Mathematics</a:t>
            </a:r>
          </a:p>
        </p:txBody>
      </p:sp>
    </p:spTree>
    <p:extLst>
      <p:ext uri="{BB962C8B-B14F-4D97-AF65-F5344CB8AC3E}">
        <p14:creationId xmlns:p14="http://schemas.microsoft.com/office/powerpoint/2010/main" val="151242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C4C7C6-7395-924F-8A70-6B25A0FE3850}"/>
              </a:ext>
            </a:extLst>
          </p:cNvPr>
          <p:cNvSpPr/>
          <p:nvPr/>
        </p:nvSpPr>
        <p:spPr>
          <a:xfrm>
            <a:off x="2205029" y="819860"/>
            <a:ext cx="3754042" cy="34573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E395BF-F448-5A41-BF9B-0DEDB7AB298C}"/>
              </a:ext>
            </a:extLst>
          </p:cNvPr>
          <p:cNvSpPr/>
          <p:nvPr/>
        </p:nvSpPr>
        <p:spPr>
          <a:xfrm>
            <a:off x="4928061" y="632566"/>
            <a:ext cx="3754042" cy="3457332"/>
          </a:xfrm>
          <a:prstGeom prst="ellipse">
            <a:avLst/>
          </a:prstGeom>
          <a:solidFill>
            <a:schemeClr val="accent6">
              <a:alpha val="5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A3389-2E38-0940-9047-13FDC09AE9AC}"/>
              </a:ext>
            </a:extLst>
          </p:cNvPr>
          <p:cNvSpPr txBox="1"/>
          <p:nvPr/>
        </p:nvSpPr>
        <p:spPr>
          <a:xfrm>
            <a:off x="2873326" y="200728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Statistics/ Mathematics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8EEEA-26EC-B448-A360-B47477AF6790}"/>
              </a:ext>
            </a:extLst>
          </p:cNvPr>
          <p:cNvSpPr txBox="1"/>
          <p:nvPr/>
        </p:nvSpPr>
        <p:spPr>
          <a:xfrm>
            <a:off x="6096000" y="200728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2138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C4C7C6-7395-924F-8A70-6B25A0FE3850}"/>
              </a:ext>
            </a:extLst>
          </p:cNvPr>
          <p:cNvSpPr/>
          <p:nvPr/>
        </p:nvSpPr>
        <p:spPr>
          <a:xfrm>
            <a:off x="2205029" y="819860"/>
            <a:ext cx="3754042" cy="34573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E395BF-F448-5A41-BF9B-0DEDB7AB298C}"/>
              </a:ext>
            </a:extLst>
          </p:cNvPr>
          <p:cNvSpPr/>
          <p:nvPr/>
        </p:nvSpPr>
        <p:spPr>
          <a:xfrm>
            <a:off x="4928061" y="632566"/>
            <a:ext cx="3754042" cy="3457332"/>
          </a:xfrm>
          <a:prstGeom prst="ellipse">
            <a:avLst/>
          </a:prstGeom>
          <a:solidFill>
            <a:schemeClr val="accent6">
              <a:alpha val="5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CB01EB-6BB0-2148-B61A-2EF9A5E74A17}"/>
              </a:ext>
            </a:extLst>
          </p:cNvPr>
          <p:cNvSpPr/>
          <p:nvPr/>
        </p:nvSpPr>
        <p:spPr>
          <a:xfrm>
            <a:off x="3736522" y="2993572"/>
            <a:ext cx="3754042" cy="3457332"/>
          </a:xfrm>
          <a:prstGeom prst="ellipse">
            <a:avLst/>
          </a:prstGeom>
          <a:solidFill>
            <a:srgbClr val="7030A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A3389-2E38-0940-9047-13FDC09AE9AC}"/>
              </a:ext>
            </a:extLst>
          </p:cNvPr>
          <p:cNvSpPr txBox="1"/>
          <p:nvPr/>
        </p:nvSpPr>
        <p:spPr>
          <a:xfrm>
            <a:off x="2873326" y="200728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Statistics/ Mathematics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8EEEA-26EC-B448-A360-B47477AF6790}"/>
              </a:ext>
            </a:extLst>
          </p:cNvPr>
          <p:cNvSpPr txBox="1"/>
          <p:nvPr/>
        </p:nvSpPr>
        <p:spPr>
          <a:xfrm>
            <a:off x="6096000" y="200728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9170C-3DE7-D64F-86AB-3F942BD75A1A}"/>
              </a:ext>
            </a:extLst>
          </p:cNvPr>
          <p:cNvSpPr txBox="1"/>
          <p:nvPr/>
        </p:nvSpPr>
        <p:spPr>
          <a:xfrm>
            <a:off x="4599718" y="462954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Expertise</a:t>
            </a:r>
          </a:p>
        </p:txBody>
      </p:sp>
    </p:spTree>
    <p:extLst>
      <p:ext uri="{BB962C8B-B14F-4D97-AF65-F5344CB8AC3E}">
        <p14:creationId xmlns:p14="http://schemas.microsoft.com/office/powerpoint/2010/main" val="346453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C4C7C6-7395-924F-8A70-6B25A0FE3850}"/>
              </a:ext>
            </a:extLst>
          </p:cNvPr>
          <p:cNvSpPr/>
          <p:nvPr/>
        </p:nvSpPr>
        <p:spPr>
          <a:xfrm>
            <a:off x="2205029" y="819860"/>
            <a:ext cx="3754042" cy="34573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E395BF-F448-5A41-BF9B-0DEDB7AB298C}"/>
              </a:ext>
            </a:extLst>
          </p:cNvPr>
          <p:cNvSpPr/>
          <p:nvPr/>
        </p:nvSpPr>
        <p:spPr>
          <a:xfrm>
            <a:off x="4928061" y="632566"/>
            <a:ext cx="3754042" cy="3457332"/>
          </a:xfrm>
          <a:prstGeom prst="ellipse">
            <a:avLst/>
          </a:prstGeom>
          <a:solidFill>
            <a:schemeClr val="accent6">
              <a:alpha val="5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CB01EB-6BB0-2148-B61A-2EF9A5E74A17}"/>
              </a:ext>
            </a:extLst>
          </p:cNvPr>
          <p:cNvSpPr/>
          <p:nvPr/>
        </p:nvSpPr>
        <p:spPr>
          <a:xfrm>
            <a:off x="3736522" y="2993572"/>
            <a:ext cx="3754042" cy="3457332"/>
          </a:xfrm>
          <a:prstGeom prst="ellipse">
            <a:avLst/>
          </a:prstGeom>
          <a:solidFill>
            <a:srgbClr val="7030A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A3389-2E38-0940-9047-13FDC09AE9AC}"/>
              </a:ext>
            </a:extLst>
          </p:cNvPr>
          <p:cNvSpPr txBox="1"/>
          <p:nvPr/>
        </p:nvSpPr>
        <p:spPr>
          <a:xfrm>
            <a:off x="2873326" y="200728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Statistics/ Mathematics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8EEEA-26EC-B448-A360-B47477AF6790}"/>
              </a:ext>
            </a:extLst>
          </p:cNvPr>
          <p:cNvSpPr txBox="1"/>
          <p:nvPr/>
        </p:nvSpPr>
        <p:spPr>
          <a:xfrm>
            <a:off x="6096000" y="200728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9170C-3DE7-D64F-86AB-3F942BD75A1A}"/>
              </a:ext>
            </a:extLst>
          </p:cNvPr>
          <p:cNvSpPr txBox="1"/>
          <p:nvPr/>
        </p:nvSpPr>
        <p:spPr>
          <a:xfrm>
            <a:off x="4599718" y="4629549"/>
            <a:ext cx="172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Expertise</a:t>
            </a:r>
          </a:p>
        </p:txBody>
      </p:sp>
    </p:spTree>
    <p:extLst>
      <p:ext uri="{BB962C8B-B14F-4D97-AF65-F5344CB8AC3E}">
        <p14:creationId xmlns:p14="http://schemas.microsoft.com/office/powerpoint/2010/main" val="5298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2</cp:revision>
  <dcterms:created xsi:type="dcterms:W3CDTF">2022-02-03T04:28:50Z</dcterms:created>
  <dcterms:modified xsi:type="dcterms:W3CDTF">2022-02-03T05:34:04Z</dcterms:modified>
</cp:coreProperties>
</file>