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0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12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1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11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7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2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7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8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58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8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9181-D769-4206-8ADA-35F702840039}" type="datetimeFigureOut">
              <a:rPr lang="en-AU" smtClean="0"/>
              <a:t>16/01/2018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8177-C2C2-47C4-85E1-E13EB25BF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5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41560" y="1095470"/>
                <a:ext cx="127653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∊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Space</a:t>
                </a:r>
                <a:endPara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0" y="1095470"/>
                <a:ext cx="127653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909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41560" y="3085724"/>
                <a:ext cx="127653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)∊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Space</a:t>
                </a:r>
                <a:endPara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0" y="3085724"/>
                <a:ext cx="127653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99160" y="1154197"/>
                <a:ext cx="1276539" cy="6463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1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200" dirty="0" smtClean="0"/>
                  <a:t> 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Space</a:t>
                </a:r>
                <a:endPara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60" y="1154197"/>
                <a:ext cx="1276539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555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99160" y="3116956"/>
                <a:ext cx="1276539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 smtClean="0"/>
                  <a:t>α 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Space</a:t>
                </a:r>
                <a:endPara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60" y="3116956"/>
                <a:ext cx="127653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579830" y="1557135"/>
            <a:ext cx="0" cy="152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18099" y="3308212"/>
            <a:ext cx="2381061" cy="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>
          <a:xfrm flipV="1">
            <a:off x="5237430" y="1800528"/>
            <a:ext cx="0" cy="131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83536" y="2090596"/>
                <a:ext cx="1032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extraction 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6" y="2090596"/>
                <a:ext cx="1032095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643611" y="3440317"/>
                <a:ext cx="1403287" cy="76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 </a:t>
                </a:r>
                <a14:m>
                  <m:oMath xmlns:m="http://schemas.openxmlformats.org/officeDocument/2006/math">
                    <m:r>
                      <a:rPr lang="en-AU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AU" sz="1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election mapping</a:t>
                </a:r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11" y="3440317"/>
                <a:ext cx="1403287" cy="7624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304577" y="2077515"/>
                <a:ext cx="1403287" cy="76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AU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d>
                            <m:dPr>
                              <m:ctrlPr>
                                <a:rPr lang="en-A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algorithm </a:t>
                </a:r>
                <a:r>
                  <a:rPr lang="el-G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77" y="2077515"/>
                <a:ext cx="1403287" cy="7624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277354" y="1971138"/>
                <a:ext cx="1403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  </a:t>
                </a:r>
                <a:r>
                  <a:rPr lang="el-G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A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to maximise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AU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AU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U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AU" sz="1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354" y="1971138"/>
                <a:ext cx="1403287" cy="923330"/>
              </a:xfrm>
              <a:prstGeom prst="rect">
                <a:avLst/>
              </a:prstGeom>
              <a:blipFill rotWithShape="0">
                <a:blip r:embed="rId9"/>
                <a:stretch>
                  <a:fillRect r="-10870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>
            <a:stCxn id="7" idx="1"/>
          </p:cNvCxnSpPr>
          <p:nvPr/>
        </p:nvCxnSpPr>
        <p:spPr>
          <a:xfrm flipH="1" flipV="1">
            <a:off x="3358836" y="1475715"/>
            <a:ext cx="1240324" cy="1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58836" y="1475715"/>
            <a:ext cx="0" cy="1840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6</cp:revision>
  <dcterms:created xsi:type="dcterms:W3CDTF">2018-01-16T02:53:12Z</dcterms:created>
  <dcterms:modified xsi:type="dcterms:W3CDTF">2018-01-16T03:13:49Z</dcterms:modified>
</cp:coreProperties>
</file>