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2DD0-037A-448A-96A1-E9FA2629B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F5717-2765-4A75-99C9-BEDA2E31A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74509-3A45-4C79-B970-37A51942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1332-D417-4EE2-B41E-F160EFE2E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6C53E-BFCB-45F8-9BF9-1E16275E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45212-0665-4292-B432-467FC036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C130-882C-4748-A175-7D7CB761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1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0F5E-7A29-4B14-A35B-7B5087109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FA6D7-AC06-44C8-8F23-91F28CC5F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2554-CE40-4ED2-BCF2-0CF36135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1332-D417-4EE2-B41E-F160EFE2E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76A90-64B4-4407-96E8-410436EB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10D34-86AB-40D9-A4F0-83B4A9B4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C130-882C-4748-A175-7D7CB761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8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847957-7255-4C12-920E-3DD0CBE2F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0AFE5-66D7-42EA-97E9-8626E72A8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F3C4F-1BCC-4D3A-9809-83AFC3DD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1332-D417-4EE2-B41E-F160EFE2E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30944-FA56-4915-A0FA-CDCD3301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71465-DC12-4B1D-8FEC-C05882F1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C130-882C-4748-A175-7D7CB761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3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3F139-1968-4641-800B-A50D44D5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AAF61-BEA3-4898-8BEF-A88AE8AB4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94BB1-B70A-45F8-A15E-018FC36E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1332-D417-4EE2-B41E-F160EFE2E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6ADF7-18D1-4117-B75D-A9A46D2A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81297-0255-4A16-A1D7-A0DDD53C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C130-882C-4748-A175-7D7CB761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14E0-AC9F-4AFF-B788-70EF94DA4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C3D86-8D02-499A-A926-E18B67DC9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66ED1-A1A0-4287-B969-F4C34BD9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1332-D417-4EE2-B41E-F160EFE2E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63E75-C751-4257-9723-86E47032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DE731-FB19-4A78-A914-97E790E0A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C130-882C-4748-A175-7D7CB761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9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FD4C-F070-40FB-BE77-FD9C1F1D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E938-4957-45E4-96CC-A92080F58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C87BC-B888-4464-AF15-5D9566027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36085-C862-441D-A71C-D18049CF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1332-D417-4EE2-B41E-F160EFE2E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4C3AB-B797-4DA9-B8D7-1E13FBA8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55B1C-9209-4044-A782-A202D6E4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C130-882C-4748-A175-7D7CB761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4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3E3E2-E2CA-4555-92DD-D7CAAC78D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DD371-7E47-41B0-B654-754B68A3E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906C7-84A0-4466-B5CD-94B791B62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FB511-A24E-43FD-82D1-BC95F80B1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0A1433-85B3-4A34-B23D-E3B7EAB62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BF037-69BF-4A32-9923-8DF3971C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1332-D417-4EE2-B41E-F160EFE2E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5E530D-9A50-4D9D-A170-C7DAFE2A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C7870-7A4F-4D66-8CE1-C35013B3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C130-882C-4748-A175-7D7CB761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2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FB54-617E-44E7-B924-B476ED69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67F6D-B039-4AEB-9E12-87ED675F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1332-D417-4EE2-B41E-F160EFE2E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03DE4-C827-472C-BB7B-2EFF68E3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0D60D-9CC2-4485-ADB1-4A5999D9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C130-882C-4748-A175-7D7CB761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9F40A-7098-4739-AA58-70B7AE28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1332-D417-4EE2-B41E-F160EFE2E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4F843-93DD-4E21-89D4-373825FB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601DA-A1AF-4428-A747-B7C24502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C130-882C-4748-A175-7D7CB761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6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DE3D1-C02D-4F36-B21D-26CE26F2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C198E-4958-446B-8BF8-E3735373F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F746E-D5FD-49D1-8299-5D96700C0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F69E7-7F5B-46B8-9AD1-89FDA6CF6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1332-D417-4EE2-B41E-F160EFE2E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2A4D8-F160-482B-8709-D3656667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59B89-0C86-455F-BA70-2866A580B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C130-882C-4748-A175-7D7CB761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5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F1B5-C85B-4B35-9831-5F2F499EE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652EE6-EE89-4351-A37E-D98A2487E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01FCF-D266-4D45-804B-C844AA4DB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E43C9-706D-457D-A8B0-C0D6E773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1332-D417-4EE2-B41E-F160EFE2E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F0687-2440-4A3E-95CB-C66B4E17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5CE6E-A664-4FAE-8C19-6DEFE5AE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C130-882C-4748-A175-7D7CB761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3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099EB0-9B1F-4D6E-B971-D8E55A158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6C56D-B409-4818-9997-CB82C4117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87785-9617-4F2D-8C51-737F59107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41332-D417-4EE2-B41E-F160EFE2E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D893B-15A9-40CC-946A-286CF1BF6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97861-6BA1-4943-8418-ABB55A458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2C130-882C-4748-A175-7D7CB761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7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10B4-B979-44DB-81A5-483BCF2F5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DB0D3-B8E0-42C1-A6FD-32BA650826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3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9A51E66-9247-459A-B64F-16E3AD6DCF0D}"/>
              </a:ext>
            </a:extLst>
          </p:cNvPr>
          <p:cNvGrpSpPr/>
          <p:nvPr/>
        </p:nvGrpSpPr>
        <p:grpSpPr>
          <a:xfrm>
            <a:off x="870012" y="710214"/>
            <a:ext cx="2539013" cy="1118585"/>
            <a:chOff x="870012" y="710214"/>
            <a:chExt cx="2618912" cy="126950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B6FE31-1474-4C9E-B00A-B11A2B170350}"/>
                </a:ext>
              </a:extLst>
            </p:cNvPr>
            <p:cNvSpPr/>
            <p:nvPr/>
          </p:nvSpPr>
          <p:spPr>
            <a:xfrm>
              <a:off x="870012" y="710214"/>
              <a:ext cx="2618912" cy="126950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4C507EC-EABF-41C3-8306-7F07EB4FE004}"/>
                </a:ext>
              </a:extLst>
            </p:cNvPr>
            <p:cNvSpPr txBox="1"/>
            <p:nvPr/>
          </p:nvSpPr>
          <p:spPr>
            <a:xfrm>
              <a:off x="1233994" y="867912"/>
              <a:ext cx="1890943" cy="1082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problem space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B6A6962-9328-4941-B121-09737F8A8E61}"/>
              </a:ext>
            </a:extLst>
          </p:cNvPr>
          <p:cNvGrpSpPr/>
          <p:nvPr/>
        </p:nvGrpSpPr>
        <p:grpSpPr>
          <a:xfrm>
            <a:off x="870012" y="2794247"/>
            <a:ext cx="2539013" cy="1118585"/>
            <a:chOff x="870012" y="3330606"/>
            <a:chExt cx="2618912" cy="126950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D5F2573-39FE-4BA4-9CC1-92A92F8BCE07}"/>
                </a:ext>
              </a:extLst>
            </p:cNvPr>
            <p:cNvSpPr/>
            <p:nvPr/>
          </p:nvSpPr>
          <p:spPr>
            <a:xfrm>
              <a:off x="870012" y="3330606"/>
              <a:ext cx="2618912" cy="126950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D801CF-94C8-48A7-8653-14E4D4CAA5D1}"/>
                </a:ext>
              </a:extLst>
            </p:cNvPr>
            <p:cNvSpPr txBox="1"/>
            <p:nvPr/>
          </p:nvSpPr>
          <p:spPr>
            <a:xfrm>
              <a:off x="1136340" y="3488304"/>
              <a:ext cx="2086253" cy="1082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algorithm space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53331-C96D-4477-AD09-A2A5EB9181E7}"/>
              </a:ext>
            </a:extLst>
          </p:cNvPr>
          <p:cNvGrpSpPr/>
          <p:nvPr/>
        </p:nvGrpSpPr>
        <p:grpSpPr>
          <a:xfrm>
            <a:off x="4731798" y="710214"/>
            <a:ext cx="2308193" cy="1209582"/>
            <a:chOff x="5344357" y="710214"/>
            <a:chExt cx="2077375" cy="126950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3FDDCC-96BA-49B5-8FFE-4129D010391C}"/>
                </a:ext>
              </a:extLst>
            </p:cNvPr>
            <p:cNvSpPr txBox="1"/>
            <p:nvPr/>
          </p:nvSpPr>
          <p:spPr>
            <a:xfrm>
              <a:off x="5344357" y="710214"/>
              <a:ext cx="2077375" cy="1269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486F2F-8640-45E4-A42D-56BE8E3A2E51}"/>
                </a:ext>
              </a:extLst>
            </p:cNvPr>
            <p:cNvSpPr txBox="1"/>
            <p:nvPr/>
          </p:nvSpPr>
          <p:spPr>
            <a:xfrm>
              <a:off x="5663954" y="874692"/>
              <a:ext cx="1757778" cy="1001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calculate features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BDE58C-3AE5-4F20-AA80-630DF68B6753}"/>
              </a:ext>
            </a:extLst>
          </p:cNvPr>
          <p:cNvGrpSpPr/>
          <p:nvPr/>
        </p:nvGrpSpPr>
        <p:grpSpPr>
          <a:xfrm>
            <a:off x="4731798" y="2794247"/>
            <a:ext cx="2308194" cy="1209582"/>
            <a:chOff x="5237825" y="2794247"/>
            <a:chExt cx="2308194" cy="1269506"/>
          </a:xfrm>
          <a:solidFill>
            <a:schemeClr val="bg2">
              <a:lumMod val="90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3BB0EC-2314-4569-9B68-2A7287BA39D5}"/>
                </a:ext>
              </a:extLst>
            </p:cNvPr>
            <p:cNvSpPr/>
            <p:nvPr/>
          </p:nvSpPr>
          <p:spPr>
            <a:xfrm>
              <a:off x="5237825" y="2794247"/>
              <a:ext cx="2308194" cy="1269506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8DE6D7-6BC3-40D9-AFAB-13C7BFD89D02}"/>
                </a:ext>
              </a:extLst>
            </p:cNvPr>
            <p:cNvSpPr txBox="1"/>
            <p:nvPr/>
          </p:nvSpPr>
          <p:spPr>
            <a:xfrm>
              <a:off x="5344358" y="2951946"/>
              <a:ext cx="2077374" cy="1001374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algorithm performance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3E621-3D28-4626-BC47-9FA959102291}"/>
              </a:ext>
            </a:extLst>
          </p:cNvPr>
          <p:cNvGrpSpPr/>
          <p:nvPr/>
        </p:nvGrpSpPr>
        <p:grpSpPr>
          <a:xfrm>
            <a:off x="8575830" y="866928"/>
            <a:ext cx="2746157" cy="2986645"/>
            <a:chOff x="9179512" y="1287262"/>
            <a:chExt cx="2308194" cy="2343705"/>
          </a:xfrm>
          <a:solidFill>
            <a:schemeClr val="bg2">
              <a:lumMod val="90000"/>
            </a:schemeClr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61AE73F-F0D2-4030-A171-14D53DC8BEC9}"/>
                </a:ext>
              </a:extLst>
            </p:cNvPr>
            <p:cNvSpPr/>
            <p:nvPr/>
          </p:nvSpPr>
          <p:spPr>
            <a:xfrm>
              <a:off x="9179512" y="1287262"/>
              <a:ext cx="2308194" cy="2343705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416F813-9294-4944-9AF4-A988DE6CD513}"/>
                </a:ext>
              </a:extLst>
            </p:cNvPr>
            <p:cNvSpPr txBox="1"/>
            <p:nvPr/>
          </p:nvSpPr>
          <p:spPr>
            <a:xfrm>
              <a:off x="9825373" y="1966466"/>
              <a:ext cx="1510611" cy="845324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train a model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ED87076-4FB0-403C-AE2B-C9A2119FE4BB}"/>
              </a:ext>
            </a:extLst>
          </p:cNvPr>
          <p:cNvSpPr/>
          <p:nvPr/>
        </p:nvSpPr>
        <p:spPr>
          <a:xfrm>
            <a:off x="8868792" y="4616388"/>
            <a:ext cx="2429520" cy="8611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4FEF9B-3075-4D25-9078-F0E56ADA0640}"/>
              </a:ext>
            </a:extLst>
          </p:cNvPr>
          <p:cNvSpPr txBox="1"/>
          <p:nvPr/>
        </p:nvSpPr>
        <p:spPr>
          <a:xfrm>
            <a:off x="9108489" y="4785345"/>
            <a:ext cx="2189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meta-learner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F027A0E-C919-410A-97D8-31E2545A3E7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409023" y="3399038"/>
            <a:ext cx="1322775" cy="2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3FAE546-FAC6-4D4F-9A6E-354E67EC0035}"/>
              </a:ext>
            </a:extLst>
          </p:cNvPr>
          <p:cNvCxnSpPr>
            <a:cxnSpLocks/>
          </p:cNvCxnSpPr>
          <p:nvPr/>
        </p:nvCxnSpPr>
        <p:spPr>
          <a:xfrm flipV="1">
            <a:off x="3409023" y="1295477"/>
            <a:ext cx="1322775" cy="2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F085565-3EA0-4517-97EB-CD36766EB6AE}"/>
              </a:ext>
            </a:extLst>
          </p:cNvPr>
          <p:cNvCxnSpPr>
            <a:cxnSpLocks/>
          </p:cNvCxnSpPr>
          <p:nvPr/>
        </p:nvCxnSpPr>
        <p:spPr>
          <a:xfrm>
            <a:off x="7039989" y="1315005"/>
            <a:ext cx="1828803" cy="6458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3DE0EF-B3C8-4816-BCAC-6F6E7BC71705}"/>
              </a:ext>
            </a:extLst>
          </p:cNvPr>
          <p:cNvCxnSpPr>
            <a:cxnSpLocks/>
          </p:cNvCxnSpPr>
          <p:nvPr/>
        </p:nvCxnSpPr>
        <p:spPr>
          <a:xfrm flipV="1">
            <a:off x="7039990" y="3392580"/>
            <a:ext cx="1828802" cy="6459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39F3D8-48AD-4139-9341-371B92C84A95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9948908" y="3853573"/>
            <a:ext cx="1" cy="762815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56990A2-CA42-4861-9BC1-EA97E9E40142}"/>
              </a:ext>
            </a:extLst>
          </p:cNvPr>
          <p:cNvGrpSpPr/>
          <p:nvPr/>
        </p:nvGrpSpPr>
        <p:grpSpPr>
          <a:xfrm>
            <a:off x="899604" y="4487662"/>
            <a:ext cx="2539013" cy="1074859"/>
            <a:chOff x="870012" y="3330606"/>
            <a:chExt cx="2618912" cy="126950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124BF56-81E5-4193-95BD-07009A0E8FB4}"/>
                </a:ext>
              </a:extLst>
            </p:cNvPr>
            <p:cNvSpPr/>
            <p:nvPr/>
          </p:nvSpPr>
          <p:spPr>
            <a:xfrm>
              <a:off x="870012" y="3330606"/>
              <a:ext cx="2618912" cy="1269506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C3B88E7-C045-4A46-8E3C-FB17739F2EE6}"/>
                </a:ext>
              </a:extLst>
            </p:cNvPr>
            <p:cNvSpPr txBox="1"/>
            <p:nvPr/>
          </p:nvSpPr>
          <p:spPr>
            <a:xfrm>
              <a:off x="1105817" y="3628456"/>
              <a:ext cx="2184705" cy="6179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new instance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07E52BF-1796-4EEF-8105-5D9F4BE97DB2}"/>
              </a:ext>
            </a:extLst>
          </p:cNvPr>
          <p:cNvGrpSpPr/>
          <p:nvPr/>
        </p:nvGrpSpPr>
        <p:grpSpPr>
          <a:xfrm>
            <a:off x="4749557" y="4487661"/>
            <a:ext cx="2308193" cy="1272321"/>
            <a:chOff x="5344357" y="710214"/>
            <a:chExt cx="2077375" cy="126950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8089539-C52F-4CF6-BA69-F80A55AFFABD}"/>
                </a:ext>
              </a:extLst>
            </p:cNvPr>
            <p:cNvSpPr txBox="1"/>
            <p:nvPr/>
          </p:nvSpPr>
          <p:spPr>
            <a:xfrm>
              <a:off x="5344357" y="710214"/>
              <a:ext cx="2077375" cy="12695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1F64840-712C-4C5D-9798-FC1093CD85E2}"/>
                </a:ext>
              </a:extLst>
            </p:cNvPr>
            <p:cNvSpPr txBox="1"/>
            <p:nvPr/>
          </p:nvSpPr>
          <p:spPr>
            <a:xfrm>
              <a:off x="5663954" y="874692"/>
              <a:ext cx="1757778" cy="9541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calculate features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AA9B32-529A-482C-96D4-3A8A657B5597}"/>
              </a:ext>
            </a:extLst>
          </p:cNvPr>
          <p:cNvCxnSpPr>
            <a:cxnSpLocks/>
          </p:cNvCxnSpPr>
          <p:nvPr/>
        </p:nvCxnSpPr>
        <p:spPr>
          <a:xfrm flipV="1">
            <a:off x="3432700" y="5027427"/>
            <a:ext cx="1322775" cy="2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DB48F28-F5B7-4F0D-989E-EE5CE192B398}"/>
              </a:ext>
            </a:extLst>
          </p:cNvPr>
          <p:cNvCxnSpPr>
            <a:cxnSpLocks/>
          </p:cNvCxnSpPr>
          <p:nvPr/>
        </p:nvCxnSpPr>
        <p:spPr>
          <a:xfrm flipV="1">
            <a:off x="7039989" y="5060995"/>
            <a:ext cx="1828802" cy="6459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533E154-9569-475E-8106-87C0A626AE41}"/>
              </a:ext>
            </a:extLst>
          </p:cNvPr>
          <p:cNvCxnSpPr>
            <a:cxnSpLocks/>
          </p:cNvCxnSpPr>
          <p:nvPr/>
        </p:nvCxnSpPr>
        <p:spPr>
          <a:xfrm flipH="1">
            <a:off x="9948909" y="5477522"/>
            <a:ext cx="1" cy="63031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4E2CA2E-28E1-450A-8EAD-906A10983257}"/>
              </a:ext>
            </a:extLst>
          </p:cNvPr>
          <p:cNvGrpSpPr/>
          <p:nvPr/>
        </p:nvGrpSpPr>
        <p:grpSpPr>
          <a:xfrm>
            <a:off x="9170633" y="6107088"/>
            <a:ext cx="1757779" cy="630315"/>
            <a:chOff x="5344357" y="710214"/>
            <a:chExt cx="2077375" cy="126950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559EF23-37DF-4DC0-B61F-DD2CF6EF2C9A}"/>
                </a:ext>
              </a:extLst>
            </p:cNvPr>
            <p:cNvSpPr txBox="1"/>
            <p:nvPr/>
          </p:nvSpPr>
          <p:spPr>
            <a:xfrm>
              <a:off x="5344357" y="710214"/>
              <a:ext cx="2077375" cy="12695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E3B40AD-8971-4A5F-8340-1B10B142CBAE}"/>
                </a:ext>
              </a:extLst>
            </p:cNvPr>
            <p:cNvSpPr txBox="1"/>
            <p:nvPr/>
          </p:nvSpPr>
          <p:spPr>
            <a:xfrm>
              <a:off x="5663954" y="874692"/>
              <a:ext cx="1757778" cy="10538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 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852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9A51E66-9247-459A-B64F-16E3AD6DCF0D}"/>
              </a:ext>
            </a:extLst>
          </p:cNvPr>
          <p:cNvGrpSpPr/>
          <p:nvPr/>
        </p:nvGrpSpPr>
        <p:grpSpPr>
          <a:xfrm>
            <a:off x="870012" y="710214"/>
            <a:ext cx="2539013" cy="1118585"/>
            <a:chOff x="870012" y="710214"/>
            <a:chExt cx="2618912" cy="126950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B6FE31-1474-4C9E-B00A-B11A2B170350}"/>
                </a:ext>
              </a:extLst>
            </p:cNvPr>
            <p:cNvSpPr/>
            <p:nvPr/>
          </p:nvSpPr>
          <p:spPr>
            <a:xfrm>
              <a:off x="870012" y="710214"/>
              <a:ext cx="2618912" cy="126950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4C507EC-EABF-41C3-8306-7F07EB4FE004}"/>
                </a:ext>
              </a:extLst>
            </p:cNvPr>
            <p:cNvSpPr txBox="1"/>
            <p:nvPr/>
          </p:nvSpPr>
          <p:spPr>
            <a:xfrm>
              <a:off x="1233994" y="867912"/>
              <a:ext cx="1890943" cy="1082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problem space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B6A6962-9328-4941-B121-09737F8A8E61}"/>
              </a:ext>
            </a:extLst>
          </p:cNvPr>
          <p:cNvGrpSpPr/>
          <p:nvPr/>
        </p:nvGrpSpPr>
        <p:grpSpPr>
          <a:xfrm>
            <a:off x="870012" y="2794247"/>
            <a:ext cx="2539013" cy="1118585"/>
            <a:chOff x="870012" y="3330606"/>
            <a:chExt cx="2618912" cy="126950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D5F2573-39FE-4BA4-9CC1-92A92F8BCE07}"/>
                </a:ext>
              </a:extLst>
            </p:cNvPr>
            <p:cNvSpPr/>
            <p:nvPr/>
          </p:nvSpPr>
          <p:spPr>
            <a:xfrm>
              <a:off x="870012" y="3330606"/>
              <a:ext cx="2618912" cy="126950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D801CF-94C8-48A7-8653-14E4D4CAA5D1}"/>
                </a:ext>
              </a:extLst>
            </p:cNvPr>
            <p:cNvSpPr txBox="1"/>
            <p:nvPr/>
          </p:nvSpPr>
          <p:spPr>
            <a:xfrm>
              <a:off x="1136340" y="3488304"/>
              <a:ext cx="2086253" cy="1082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algorithm space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53331-C96D-4477-AD09-A2A5EB9181E7}"/>
              </a:ext>
            </a:extLst>
          </p:cNvPr>
          <p:cNvGrpSpPr/>
          <p:nvPr/>
        </p:nvGrpSpPr>
        <p:grpSpPr>
          <a:xfrm>
            <a:off x="4731798" y="710214"/>
            <a:ext cx="2308193" cy="1209582"/>
            <a:chOff x="5344357" y="710214"/>
            <a:chExt cx="2077375" cy="126950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3FDDCC-96BA-49B5-8FFE-4129D010391C}"/>
                </a:ext>
              </a:extLst>
            </p:cNvPr>
            <p:cNvSpPr txBox="1"/>
            <p:nvPr/>
          </p:nvSpPr>
          <p:spPr>
            <a:xfrm>
              <a:off x="5344357" y="710214"/>
              <a:ext cx="2077375" cy="1269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486F2F-8640-45E4-A42D-56BE8E3A2E51}"/>
                </a:ext>
              </a:extLst>
            </p:cNvPr>
            <p:cNvSpPr txBox="1"/>
            <p:nvPr/>
          </p:nvSpPr>
          <p:spPr>
            <a:xfrm>
              <a:off x="5663954" y="874692"/>
              <a:ext cx="1757778" cy="1001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calculate features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BDE58C-3AE5-4F20-AA80-630DF68B6753}"/>
              </a:ext>
            </a:extLst>
          </p:cNvPr>
          <p:cNvGrpSpPr/>
          <p:nvPr/>
        </p:nvGrpSpPr>
        <p:grpSpPr>
          <a:xfrm>
            <a:off x="4731798" y="2794247"/>
            <a:ext cx="2308194" cy="1209582"/>
            <a:chOff x="5237825" y="2794247"/>
            <a:chExt cx="2308194" cy="1269506"/>
          </a:xfrm>
          <a:solidFill>
            <a:schemeClr val="bg2">
              <a:lumMod val="90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3BB0EC-2314-4569-9B68-2A7287BA39D5}"/>
                </a:ext>
              </a:extLst>
            </p:cNvPr>
            <p:cNvSpPr/>
            <p:nvPr/>
          </p:nvSpPr>
          <p:spPr>
            <a:xfrm>
              <a:off x="5237825" y="2794247"/>
              <a:ext cx="2308194" cy="1269506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8DE6D7-6BC3-40D9-AFAB-13C7BFD89D02}"/>
                </a:ext>
              </a:extLst>
            </p:cNvPr>
            <p:cNvSpPr txBox="1"/>
            <p:nvPr/>
          </p:nvSpPr>
          <p:spPr>
            <a:xfrm>
              <a:off x="5344358" y="2951946"/>
              <a:ext cx="2077374" cy="1001374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algorithm performance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3E621-3D28-4626-BC47-9FA959102291}"/>
              </a:ext>
            </a:extLst>
          </p:cNvPr>
          <p:cNvGrpSpPr/>
          <p:nvPr/>
        </p:nvGrpSpPr>
        <p:grpSpPr>
          <a:xfrm>
            <a:off x="8575830" y="866928"/>
            <a:ext cx="2746157" cy="2986645"/>
            <a:chOff x="9179512" y="1287262"/>
            <a:chExt cx="2308194" cy="2343705"/>
          </a:xfrm>
          <a:solidFill>
            <a:schemeClr val="bg2">
              <a:lumMod val="90000"/>
            </a:schemeClr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61AE73F-F0D2-4030-A171-14D53DC8BEC9}"/>
                </a:ext>
              </a:extLst>
            </p:cNvPr>
            <p:cNvSpPr/>
            <p:nvPr/>
          </p:nvSpPr>
          <p:spPr>
            <a:xfrm>
              <a:off x="9179512" y="1287262"/>
              <a:ext cx="2308194" cy="2343705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416F813-9294-4944-9AF4-A988DE6CD513}"/>
                </a:ext>
              </a:extLst>
            </p:cNvPr>
            <p:cNvSpPr txBox="1"/>
            <p:nvPr/>
          </p:nvSpPr>
          <p:spPr>
            <a:xfrm>
              <a:off x="9825373" y="1966466"/>
              <a:ext cx="1510611" cy="845324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train a model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ED87076-4FB0-403C-AE2B-C9A2119FE4BB}"/>
              </a:ext>
            </a:extLst>
          </p:cNvPr>
          <p:cNvSpPr/>
          <p:nvPr/>
        </p:nvSpPr>
        <p:spPr>
          <a:xfrm>
            <a:off x="8868792" y="4616388"/>
            <a:ext cx="2429520" cy="8611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4FEF9B-3075-4D25-9078-F0E56ADA0640}"/>
              </a:ext>
            </a:extLst>
          </p:cNvPr>
          <p:cNvSpPr txBox="1"/>
          <p:nvPr/>
        </p:nvSpPr>
        <p:spPr>
          <a:xfrm>
            <a:off x="9108489" y="4785345"/>
            <a:ext cx="2189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meta-learner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F027A0E-C919-410A-97D8-31E2545A3E7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409023" y="3399038"/>
            <a:ext cx="1322775" cy="2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3FAE546-FAC6-4D4F-9A6E-354E67EC0035}"/>
              </a:ext>
            </a:extLst>
          </p:cNvPr>
          <p:cNvCxnSpPr>
            <a:cxnSpLocks/>
          </p:cNvCxnSpPr>
          <p:nvPr/>
        </p:nvCxnSpPr>
        <p:spPr>
          <a:xfrm flipV="1">
            <a:off x="3409023" y="1295477"/>
            <a:ext cx="1322775" cy="2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F085565-3EA0-4517-97EB-CD36766EB6AE}"/>
              </a:ext>
            </a:extLst>
          </p:cNvPr>
          <p:cNvCxnSpPr>
            <a:cxnSpLocks/>
          </p:cNvCxnSpPr>
          <p:nvPr/>
        </p:nvCxnSpPr>
        <p:spPr>
          <a:xfrm>
            <a:off x="7039989" y="1315005"/>
            <a:ext cx="1828803" cy="6458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3DE0EF-B3C8-4816-BCAC-6F6E7BC71705}"/>
              </a:ext>
            </a:extLst>
          </p:cNvPr>
          <p:cNvCxnSpPr>
            <a:cxnSpLocks/>
          </p:cNvCxnSpPr>
          <p:nvPr/>
        </p:nvCxnSpPr>
        <p:spPr>
          <a:xfrm flipV="1">
            <a:off x="7039990" y="3392580"/>
            <a:ext cx="1828802" cy="6459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39F3D8-48AD-4139-9341-371B92C84A95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9948908" y="3853573"/>
            <a:ext cx="1" cy="762815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09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9A51E66-9247-459A-B64F-16E3AD6DCF0D}"/>
              </a:ext>
            </a:extLst>
          </p:cNvPr>
          <p:cNvGrpSpPr/>
          <p:nvPr/>
        </p:nvGrpSpPr>
        <p:grpSpPr>
          <a:xfrm>
            <a:off x="870012" y="710214"/>
            <a:ext cx="2539013" cy="1118585"/>
            <a:chOff x="870012" y="710214"/>
            <a:chExt cx="2618912" cy="126950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B6FE31-1474-4C9E-B00A-B11A2B170350}"/>
                </a:ext>
              </a:extLst>
            </p:cNvPr>
            <p:cNvSpPr/>
            <p:nvPr/>
          </p:nvSpPr>
          <p:spPr>
            <a:xfrm>
              <a:off x="870012" y="710214"/>
              <a:ext cx="2618912" cy="126950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4C507EC-EABF-41C3-8306-7F07EB4FE004}"/>
                </a:ext>
              </a:extLst>
            </p:cNvPr>
            <p:cNvSpPr txBox="1"/>
            <p:nvPr/>
          </p:nvSpPr>
          <p:spPr>
            <a:xfrm>
              <a:off x="1233994" y="867912"/>
              <a:ext cx="1890943" cy="1082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problem space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B6A6962-9328-4941-B121-09737F8A8E61}"/>
              </a:ext>
            </a:extLst>
          </p:cNvPr>
          <p:cNvGrpSpPr/>
          <p:nvPr/>
        </p:nvGrpSpPr>
        <p:grpSpPr>
          <a:xfrm>
            <a:off x="870012" y="2794247"/>
            <a:ext cx="2539013" cy="1118585"/>
            <a:chOff x="870012" y="3330606"/>
            <a:chExt cx="2618912" cy="126950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D5F2573-39FE-4BA4-9CC1-92A92F8BCE07}"/>
                </a:ext>
              </a:extLst>
            </p:cNvPr>
            <p:cNvSpPr/>
            <p:nvPr/>
          </p:nvSpPr>
          <p:spPr>
            <a:xfrm>
              <a:off x="870012" y="3330606"/>
              <a:ext cx="2618912" cy="126950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D801CF-94C8-48A7-8653-14E4D4CAA5D1}"/>
                </a:ext>
              </a:extLst>
            </p:cNvPr>
            <p:cNvSpPr txBox="1"/>
            <p:nvPr/>
          </p:nvSpPr>
          <p:spPr>
            <a:xfrm>
              <a:off x="1136340" y="3488304"/>
              <a:ext cx="2086253" cy="1082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algorithm space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53331-C96D-4477-AD09-A2A5EB9181E7}"/>
              </a:ext>
            </a:extLst>
          </p:cNvPr>
          <p:cNvGrpSpPr/>
          <p:nvPr/>
        </p:nvGrpSpPr>
        <p:grpSpPr>
          <a:xfrm>
            <a:off x="4731798" y="710214"/>
            <a:ext cx="2308193" cy="1209582"/>
            <a:chOff x="5344357" y="710214"/>
            <a:chExt cx="2077375" cy="126950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3FDDCC-96BA-49B5-8FFE-4129D010391C}"/>
                </a:ext>
              </a:extLst>
            </p:cNvPr>
            <p:cNvSpPr txBox="1"/>
            <p:nvPr/>
          </p:nvSpPr>
          <p:spPr>
            <a:xfrm>
              <a:off x="5344357" y="710214"/>
              <a:ext cx="2077375" cy="1269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486F2F-8640-45E4-A42D-56BE8E3A2E51}"/>
                </a:ext>
              </a:extLst>
            </p:cNvPr>
            <p:cNvSpPr txBox="1"/>
            <p:nvPr/>
          </p:nvSpPr>
          <p:spPr>
            <a:xfrm>
              <a:off x="5663954" y="874692"/>
              <a:ext cx="1757778" cy="1001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calculate features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BDE58C-3AE5-4F20-AA80-630DF68B6753}"/>
              </a:ext>
            </a:extLst>
          </p:cNvPr>
          <p:cNvGrpSpPr/>
          <p:nvPr/>
        </p:nvGrpSpPr>
        <p:grpSpPr>
          <a:xfrm>
            <a:off x="4731798" y="2794247"/>
            <a:ext cx="2308194" cy="1209582"/>
            <a:chOff x="5237825" y="2794247"/>
            <a:chExt cx="2308194" cy="1269506"/>
          </a:xfrm>
          <a:solidFill>
            <a:schemeClr val="bg2">
              <a:lumMod val="90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3BB0EC-2314-4569-9B68-2A7287BA39D5}"/>
                </a:ext>
              </a:extLst>
            </p:cNvPr>
            <p:cNvSpPr/>
            <p:nvPr/>
          </p:nvSpPr>
          <p:spPr>
            <a:xfrm>
              <a:off x="5237825" y="2794247"/>
              <a:ext cx="2308194" cy="1269506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8DE6D7-6BC3-40D9-AFAB-13C7BFD89D02}"/>
                </a:ext>
              </a:extLst>
            </p:cNvPr>
            <p:cNvSpPr txBox="1"/>
            <p:nvPr/>
          </p:nvSpPr>
          <p:spPr>
            <a:xfrm>
              <a:off x="5344358" y="2951946"/>
              <a:ext cx="2077374" cy="1001374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algorithm performance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3E621-3D28-4626-BC47-9FA959102291}"/>
              </a:ext>
            </a:extLst>
          </p:cNvPr>
          <p:cNvGrpSpPr/>
          <p:nvPr/>
        </p:nvGrpSpPr>
        <p:grpSpPr>
          <a:xfrm>
            <a:off x="8575830" y="866928"/>
            <a:ext cx="2746157" cy="2986645"/>
            <a:chOff x="9179512" y="1287262"/>
            <a:chExt cx="2308194" cy="2343705"/>
          </a:xfrm>
          <a:solidFill>
            <a:schemeClr val="bg2">
              <a:lumMod val="90000"/>
            </a:schemeClr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61AE73F-F0D2-4030-A171-14D53DC8BEC9}"/>
                </a:ext>
              </a:extLst>
            </p:cNvPr>
            <p:cNvSpPr/>
            <p:nvPr/>
          </p:nvSpPr>
          <p:spPr>
            <a:xfrm>
              <a:off x="9179512" y="1287262"/>
              <a:ext cx="2308194" cy="2343705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416F813-9294-4944-9AF4-A988DE6CD513}"/>
                </a:ext>
              </a:extLst>
            </p:cNvPr>
            <p:cNvSpPr txBox="1"/>
            <p:nvPr/>
          </p:nvSpPr>
          <p:spPr>
            <a:xfrm>
              <a:off x="9825373" y="1966466"/>
              <a:ext cx="1510611" cy="845324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train a model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ED87076-4FB0-403C-AE2B-C9A2119FE4BB}"/>
              </a:ext>
            </a:extLst>
          </p:cNvPr>
          <p:cNvSpPr/>
          <p:nvPr/>
        </p:nvSpPr>
        <p:spPr>
          <a:xfrm>
            <a:off x="8868792" y="4616388"/>
            <a:ext cx="2429520" cy="8611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4FEF9B-3075-4D25-9078-F0E56ADA0640}"/>
              </a:ext>
            </a:extLst>
          </p:cNvPr>
          <p:cNvSpPr txBox="1"/>
          <p:nvPr/>
        </p:nvSpPr>
        <p:spPr>
          <a:xfrm>
            <a:off x="9108489" y="4785345"/>
            <a:ext cx="2189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meta-learner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F027A0E-C919-410A-97D8-31E2545A3E7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409023" y="3399038"/>
            <a:ext cx="1322775" cy="2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3FAE546-FAC6-4D4F-9A6E-354E67EC0035}"/>
              </a:ext>
            </a:extLst>
          </p:cNvPr>
          <p:cNvCxnSpPr>
            <a:cxnSpLocks/>
          </p:cNvCxnSpPr>
          <p:nvPr/>
        </p:nvCxnSpPr>
        <p:spPr>
          <a:xfrm flipV="1">
            <a:off x="3409023" y="1295477"/>
            <a:ext cx="1322775" cy="2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F085565-3EA0-4517-97EB-CD36766EB6AE}"/>
              </a:ext>
            </a:extLst>
          </p:cNvPr>
          <p:cNvCxnSpPr>
            <a:cxnSpLocks/>
          </p:cNvCxnSpPr>
          <p:nvPr/>
        </p:nvCxnSpPr>
        <p:spPr>
          <a:xfrm>
            <a:off x="7039989" y="1315005"/>
            <a:ext cx="1828803" cy="6458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3DE0EF-B3C8-4816-BCAC-6F6E7BC71705}"/>
              </a:ext>
            </a:extLst>
          </p:cNvPr>
          <p:cNvCxnSpPr>
            <a:cxnSpLocks/>
          </p:cNvCxnSpPr>
          <p:nvPr/>
        </p:nvCxnSpPr>
        <p:spPr>
          <a:xfrm flipV="1">
            <a:off x="7039990" y="3392580"/>
            <a:ext cx="1828802" cy="6459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39F3D8-48AD-4139-9341-371B92C84A95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9948908" y="3853573"/>
            <a:ext cx="1" cy="762815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56990A2-CA42-4861-9BC1-EA97E9E40142}"/>
              </a:ext>
            </a:extLst>
          </p:cNvPr>
          <p:cNvGrpSpPr/>
          <p:nvPr/>
        </p:nvGrpSpPr>
        <p:grpSpPr>
          <a:xfrm>
            <a:off x="899604" y="4487662"/>
            <a:ext cx="2539013" cy="1074859"/>
            <a:chOff x="870012" y="3330606"/>
            <a:chExt cx="2618912" cy="126950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124BF56-81E5-4193-95BD-07009A0E8FB4}"/>
                </a:ext>
              </a:extLst>
            </p:cNvPr>
            <p:cNvSpPr/>
            <p:nvPr/>
          </p:nvSpPr>
          <p:spPr>
            <a:xfrm>
              <a:off x="870012" y="3330606"/>
              <a:ext cx="2618912" cy="1269506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C3B88E7-C045-4A46-8E3C-FB17739F2EE6}"/>
                </a:ext>
              </a:extLst>
            </p:cNvPr>
            <p:cNvSpPr txBox="1"/>
            <p:nvPr/>
          </p:nvSpPr>
          <p:spPr>
            <a:xfrm>
              <a:off x="1105817" y="3628456"/>
              <a:ext cx="2184705" cy="6179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new instance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07E52BF-1796-4EEF-8105-5D9F4BE97DB2}"/>
              </a:ext>
            </a:extLst>
          </p:cNvPr>
          <p:cNvGrpSpPr/>
          <p:nvPr/>
        </p:nvGrpSpPr>
        <p:grpSpPr>
          <a:xfrm>
            <a:off x="4749557" y="4487661"/>
            <a:ext cx="2308193" cy="1272321"/>
            <a:chOff x="5344357" y="710214"/>
            <a:chExt cx="2077375" cy="126950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8089539-C52F-4CF6-BA69-F80A55AFFABD}"/>
                </a:ext>
              </a:extLst>
            </p:cNvPr>
            <p:cNvSpPr txBox="1"/>
            <p:nvPr/>
          </p:nvSpPr>
          <p:spPr>
            <a:xfrm>
              <a:off x="5344357" y="710214"/>
              <a:ext cx="2077375" cy="12695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1F64840-712C-4C5D-9798-FC1093CD85E2}"/>
                </a:ext>
              </a:extLst>
            </p:cNvPr>
            <p:cNvSpPr txBox="1"/>
            <p:nvPr/>
          </p:nvSpPr>
          <p:spPr>
            <a:xfrm>
              <a:off x="5663954" y="874692"/>
              <a:ext cx="1757778" cy="9541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calculate features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AA9B32-529A-482C-96D4-3A8A657B5597}"/>
              </a:ext>
            </a:extLst>
          </p:cNvPr>
          <p:cNvCxnSpPr>
            <a:cxnSpLocks/>
          </p:cNvCxnSpPr>
          <p:nvPr/>
        </p:nvCxnSpPr>
        <p:spPr>
          <a:xfrm flipV="1">
            <a:off x="3432700" y="5027427"/>
            <a:ext cx="1322775" cy="2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DB48F28-F5B7-4F0D-989E-EE5CE192B398}"/>
              </a:ext>
            </a:extLst>
          </p:cNvPr>
          <p:cNvCxnSpPr>
            <a:cxnSpLocks/>
          </p:cNvCxnSpPr>
          <p:nvPr/>
        </p:nvCxnSpPr>
        <p:spPr>
          <a:xfrm flipV="1">
            <a:off x="7039989" y="5060995"/>
            <a:ext cx="1828802" cy="6459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533E154-9569-475E-8106-87C0A626AE41}"/>
              </a:ext>
            </a:extLst>
          </p:cNvPr>
          <p:cNvCxnSpPr>
            <a:cxnSpLocks/>
          </p:cNvCxnSpPr>
          <p:nvPr/>
        </p:nvCxnSpPr>
        <p:spPr>
          <a:xfrm flipH="1">
            <a:off x="9948909" y="5477522"/>
            <a:ext cx="1" cy="63031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4E2CA2E-28E1-450A-8EAD-906A10983257}"/>
              </a:ext>
            </a:extLst>
          </p:cNvPr>
          <p:cNvGrpSpPr/>
          <p:nvPr/>
        </p:nvGrpSpPr>
        <p:grpSpPr>
          <a:xfrm>
            <a:off x="9170633" y="6107088"/>
            <a:ext cx="1757779" cy="630315"/>
            <a:chOff x="5344357" y="710214"/>
            <a:chExt cx="2077375" cy="126950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559EF23-37DF-4DC0-B61F-DD2CF6EF2C9A}"/>
                </a:ext>
              </a:extLst>
            </p:cNvPr>
            <p:cNvSpPr txBox="1"/>
            <p:nvPr/>
          </p:nvSpPr>
          <p:spPr>
            <a:xfrm>
              <a:off x="5344357" y="710214"/>
              <a:ext cx="2077375" cy="12695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E3B40AD-8971-4A5F-8340-1B10B142CBAE}"/>
                </a:ext>
              </a:extLst>
            </p:cNvPr>
            <p:cNvSpPr txBox="1"/>
            <p:nvPr/>
          </p:nvSpPr>
          <p:spPr>
            <a:xfrm>
              <a:off x="5663954" y="874692"/>
              <a:ext cx="1757778" cy="10538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 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2028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9A51E66-9247-459A-B64F-16E3AD6DCF0D}"/>
              </a:ext>
            </a:extLst>
          </p:cNvPr>
          <p:cNvGrpSpPr/>
          <p:nvPr/>
        </p:nvGrpSpPr>
        <p:grpSpPr>
          <a:xfrm>
            <a:off x="870012" y="710214"/>
            <a:ext cx="2539013" cy="1118585"/>
            <a:chOff x="870012" y="710214"/>
            <a:chExt cx="2618912" cy="126950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B6FE31-1474-4C9E-B00A-B11A2B170350}"/>
                </a:ext>
              </a:extLst>
            </p:cNvPr>
            <p:cNvSpPr/>
            <p:nvPr/>
          </p:nvSpPr>
          <p:spPr>
            <a:xfrm>
              <a:off x="870012" y="710214"/>
              <a:ext cx="2618912" cy="126950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4C507EC-EABF-41C3-8306-7F07EB4FE004}"/>
                </a:ext>
              </a:extLst>
            </p:cNvPr>
            <p:cNvSpPr txBox="1"/>
            <p:nvPr/>
          </p:nvSpPr>
          <p:spPr>
            <a:xfrm>
              <a:off x="1233994" y="867912"/>
              <a:ext cx="1890943" cy="1082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problem space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B6A6962-9328-4941-B121-09737F8A8E61}"/>
              </a:ext>
            </a:extLst>
          </p:cNvPr>
          <p:cNvGrpSpPr/>
          <p:nvPr/>
        </p:nvGrpSpPr>
        <p:grpSpPr>
          <a:xfrm>
            <a:off x="870012" y="2794247"/>
            <a:ext cx="2539013" cy="1118585"/>
            <a:chOff x="870012" y="3330606"/>
            <a:chExt cx="2618912" cy="126950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D5F2573-39FE-4BA4-9CC1-92A92F8BCE07}"/>
                </a:ext>
              </a:extLst>
            </p:cNvPr>
            <p:cNvSpPr/>
            <p:nvPr/>
          </p:nvSpPr>
          <p:spPr>
            <a:xfrm>
              <a:off x="870012" y="3330606"/>
              <a:ext cx="2618912" cy="126950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D801CF-94C8-48A7-8653-14E4D4CAA5D1}"/>
                </a:ext>
              </a:extLst>
            </p:cNvPr>
            <p:cNvSpPr txBox="1"/>
            <p:nvPr/>
          </p:nvSpPr>
          <p:spPr>
            <a:xfrm>
              <a:off x="1136340" y="3488304"/>
              <a:ext cx="2086253" cy="1082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algorithm space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53331-C96D-4477-AD09-A2A5EB9181E7}"/>
              </a:ext>
            </a:extLst>
          </p:cNvPr>
          <p:cNvGrpSpPr/>
          <p:nvPr/>
        </p:nvGrpSpPr>
        <p:grpSpPr>
          <a:xfrm>
            <a:off x="4731798" y="710214"/>
            <a:ext cx="2308193" cy="1209582"/>
            <a:chOff x="5344357" y="710214"/>
            <a:chExt cx="2077375" cy="126950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3FDDCC-96BA-49B5-8FFE-4129D010391C}"/>
                </a:ext>
              </a:extLst>
            </p:cNvPr>
            <p:cNvSpPr txBox="1"/>
            <p:nvPr/>
          </p:nvSpPr>
          <p:spPr>
            <a:xfrm>
              <a:off x="5344357" y="710214"/>
              <a:ext cx="2077375" cy="1269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486F2F-8640-45E4-A42D-56BE8E3A2E51}"/>
                </a:ext>
              </a:extLst>
            </p:cNvPr>
            <p:cNvSpPr txBox="1"/>
            <p:nvPr/>
          </p:nvSpPr>
          <p:spPr>
            <a:xfrm>
              <a:off x="5663954" y="874692"/>
              <a:ext cx="1757778" cy="1001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calculate features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BDE58C-3AE5-4F20-AA80-630DF68B6753}"/>
              </a:ext>
            </a:extLst>
          </p:cNvPr>
          <p:cNvGrpSpPr/>
          <p:nvPr/>
        </p:nvGrpSpPr>
        <p:grpSpPr>
          <a:xfrm>
            <a:off x="4731798" y="2794247"/>
            <a:ext cx="2308194" cy="1209582"/>
            <a:chOff x="5237825" y="2794247"/>
            <a:chExt cx="2308194" cy="1269506"/>
          </a:xfrm>
          <a:solidFill>
            <a:schemeClr val="bg2">
              <a:lumMod val="90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3BB0EC-2314-4569-9B68-2A7287BA39D5}"/>
                </a:ext>
              </a:extLst>
            </p:cNvPr>
            <p:cNvSpPr/>
            <p:nvPr/>
          </p:nvSpPr>
          <p:spPr>
            <a:xfrm>
              <a:off x="5237825" y="2794247"/>
              <a:ext cx="2308194" cy="1269506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8DE6D7-6BC3-40D9-AFAB-13C7BFD89D02}"/>
                </a:ext>
              </a:extLst>
            </p:cNvPr>
            <p:cNvSpPr txBox="1"/>
            <p:nvPr/>
          </p:nvSpPr>
          <p:spPr>
            <a:xfrm>
              <a:off x="5344358" y="2951946"/>
              <a:ext cx="2077374" cy="1001374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algorithm performance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3E621-3D28-4626-BC47-9FA959102291}"/>
              </a:ext>
            </a:extLst>
          </p:cNvPr>
          <p:cNvGrpSpPr/>
          <p:nvPr/>
        </p:nvGrpSpPr>
        <p:grpSpPr>
          <a:xfrm>
            <a:off x="8575830" y="866928"/>
            <a:ext cx="2746157" cy="2986645"/>
            <a:chOff x="9179512" y="1287262"/>
            <a:chExt cx="2308194" cy="2343705"/>
          </a:xfrm>
          <a:solidFill>
            <a:schemeClr val="bg2">
              <a:lumMod val="90000"/>
            </a:schemeClr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61AE73F-F0D2-4030-A171-14D53DC8BEC9}"/>
                </a:ext>
              </a:extLst>
            </p:cNvPr>
            <p:cNvSpPr/>
            <p:nvPr/>
          </p:nvSpPr>
          <p:spPr>
            <a:xfrm>
              <a:off x="9179512" y="1287262"/>
              <a:ext cx="2308194" cy="2343705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416F813-9294-4944-9AF4-A988DE6CD513}"/>
                </a:ext>
              </a:extLst>
            </p:cNvPr>
            <p:cNvSpPr txBox="1"/>
            <p:nvPr/>
          </p:nvSpPr>
          <p:spPr>
            <a:xfrm>
              <a:off x="9825373" y="1966466"/>
              <a:ext cx="1510611" cy="845324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train a model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ED87076-4FB0-403C-AE2B-C9A2119FE4BB}"/>
              </a:ext>
            </a:extLst>
          </p:cNvPr>
          <p:cNvSpPr/>
          <p:nvPr/>
        </p:nvSpPr>
        <p:spPr>
          <a:xfrm>
            <a:off x="8868792" y="4616388"/>
            <a:ext cx="2429520" cy="8611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4FEF9B-3075-4D25-9078-F0E56ADA0640}"/>
              </a:ext>
            </a:extLst>
          </p:cNvPr>
          <p:cNvSpPr txBox="1"/>
          <p:nvPr/>
        </p:nvSpPr>
        <p:spPr>
          <a:xfrm>
            <a:off x="9108489" y="4785345"/>
            <a:ext cx="2189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meta-learner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F027A0E-C919-410A-97D8-31E2545A3E7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409023" y="3399038"/>
            <a:ext cx="1322775" cy="2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3FAE546-FAC6-4D4F-9A6E-354E67EC0035}"/>
              </a:ext>
            </a:extLst>
          </p:cNvPr>
          <p:cNvCxnSpPr>
            <a:cxnSpLocks/>
          </p:cNvCxnSpPr>
          <p:nvPr/>
        </p:nvCxnSpPr>
        <p:spPr>
          <a:xfrm flipV="1">
            <a:off x="3409023" y="1295477"/>
            <a:ext cx="1322775" cy="2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F085565-3EA0-4517-97EB-CD36766EB6AE}"/>
              </a:ext>
            </a:extLst>
          </p:cNvPr>
          <p:cNvCxnSpPr>
            <a:cxnSpLocks/>
          </p:cNvCxnSpPr>
          <p:nvPr/>
        </p:nvCxnSpPr>
        <p:spPr>
          <a:xfrm>
            <a:off x="7039989" y="1315005"/>
            <a:ext cx="1828803" cy="6458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3DE0EF-B3C8-4816-BCAC-6F6E7BC71705}"/>
              </a:ext>
            </a:extLst>
          </p:cNvPr>
          <p:cNvCxnSpPr>
            <a:cxnSpLocks/>
          </p:cNvCxnSpPr>
          <p:nvPr/>
        </p:nvCxnSpPr>
        <p:spPr>
          <a:xfrm flipV="1">
            <a:off x="7039990" y="3392580"/>
            <a:ext cx="1828802" cy="6459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39F3D8-48AD-4139-9341-371B92C84A95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9948908" y="3853573"/>
            <a:ext cx="1" cy="762815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56990A2-CA42-4861-9BC1-EA97E9E40142}"/>
              </a:ext>
            </a:extLst>
          </p:cNvPr>
          <p:cNvGrpSpPr/>
          <p:nvPr/>
        </p:nvGrpSpPr>
        <p:grpSpPr>
          <a:xfrm>
            <a:off x="899604" y="4487662"/>
            <a:ext cx="2539013" cy="1074859"/>
            <a:chOff x="870012" y="3330606"/>
            <a:chExt cx="2618912" cy="126950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124BF56-81E5-4193-95BD-07009A0E8FB4}"/>
                </a:ext>
              </a:extLst>
            </p:cNvPr>
            <p:cNvSpPr/>
            <p:nvPr/>
          </p:nvSpPr>
          <p:spPr>
            <a:xfrm>
              <a:off x="870012" y="3330606"/>
              <a:ext cx="2618912" cy="1269506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C3B88E7-C045-4A46-8E3C-FB17739F2EE6}"/>
                </a:ext>
              </a:extLst>
            </p:cNvPr>
            <p:cNvSpPr txBox="1"/>
            <p:nvPr/>
          </p:nvSpPr>
          <p:spPr>
            <a:xfrm>
              <a:off x="1105817" y="3628456"/>
              <a:ext cx="2184705" cy="6179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new instance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07E52BF-1796-4EEF-8105-5D9F4BE97DB2}"/>
              </a:ext>
            </a:extLst>
          </p:cNvPr>
          <p:cNvGrpSpPr/>
          <p:nvPr/>
        </p:nvGrpSpPr>
        <p:grpSpPr>
          <a:xfrm>
            <a:off x="4749557" y="4487661"/>
            <a:ext cx="2308193" cy="1272321"/>
            <a:chOff x="5344357" y="710214"/>
            <a:chExt cx="2077375" cy="126950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8089539-C52F-4CF6-BA69-F80A55AFFABD}"/>
                </a:ext>
              </a:extLst>
            </p:cNvPr>
            <p:cNvSpPr txBox="1"/>
            <p:nvPr/>
          </p:nvSpPr>
          <p:spPr>
            <a:xfrm>
              <a:off x="5344357" y="710214"/>
              <a:ext cx="2077375" cy="12695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1F64840-712C-4C5D-9798-FC1093CD85E2}"/>
                </a:ext>
              </a:extLst>
            </p:cNvPr>
            <p:cNvSpPr txBox="1"/>
            <p:nvPr/>
          </p:nvSpPr>
          <p:spPr>
            <a:xfrm>
              <a:off x="5663954" y="874692"/>
              <a:ext cx="1757778" cy="9541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calculate features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AA9B32-529A-482C-96D4-3A8A657B5597}"/>
              </a:ext>
            </a:extLst>
          </p:cNvPr>
          <p:cNvCxnSpPr>
            <a:cxnSpLocks/>
          </p:cNvCxnSpPr>
          <p:nvPr/>
        </p:nvCxnSpPr>
        <p:spPr>
          <a:xfrm flipV="1">
            <a:off x="3432700" y="5027427"/>
            <a:ext cx="1322775" cy="2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DB48F28-F5B7-4F0D-989E-EE5CE192B398}"/>
              </a:ext>
            </a:extLst>
          </p:cNvPr>
          <p:cNvCxnSpPr>
            <a:cxnSpLocks/>
          </p:cNvCxnSpPr>
          <p:nvPr/>
        </p:nvCxnSpPr>
        <p:spPr>
          <a:xfrm flipV="1">
            <a:off x="7039989" y="5060995"/>
            <a:ext cx="1828802" cy="6459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533E154-9569-475E-8106-87C0A626AE41}"/>
              </a:ext>
            </a:extLst>
          </p:cNvPr>
          <p:cNvCxnSpPr>
            <a:cxnSpLocks/>
          </p:cNvCxnSpPr>
          <p:nvPr/>
        </p:nvCxnSpPr>
        <p:spPr>
          <a:xfrm flipH="1">
            <a:off x="9948909" y="5477522"/>
            <a:ext cx="1" cy="63031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4E2CA2E-28E1-450A-8EAD-906A10983257}"/>
              </a:ext>
            </a:extLst>
          </p:cNvPr>
          <p:cNvGrpSpPr/>
          <p:nvPr/>
        </p:nvGrpSpPr>
        <p:grpSpPr>
          <a:xfrm>
            <a:off x="9170633" y="6107088"/>
            <a:ext cx="1757779" cy="630315"/>
            <a:chOff x="5344357" y="710214"/>
            <a:chExt cx="2077375" cy="126950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559EF23-37DF-4DC0-B61F-DD2CF6EF2C9A}"/>
                </a:ext>
              </a:extLst>
            </p:cNvPr>
            <p:cNvSpPr txBox="1"/>
            <p:nvPr/>
          </p:nvSpPr>
          <p:spPr>
            <a:xfrm>
              <a:off x="5344357" y="710214"/>
              <a:ext cx="2077375" cy="12695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E3B40AD-8971-4A5F-8340-1B10B142CBAE}"/>
                </a:ext>
              </a:extLst>
            </p:cNvPr>
            <p:cNvSpPr txBox="1"/>
            <p:nvPr/>
          </p:nvSpPr>
          <p:spPr>
            <a:xfrm>
              <a:off x="5663954" y="874692"/>
              <a:ext cx="1757778" cy="10538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 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755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9A51E66-9247-459A-B64F-16E3AD6DCF0D}"/>
              </a:ext>
            </a:extLst>
          </p:cNvPr>
          <p:cNvGrpSpPr/>
          <p:nvPr/>
        </p:nvGrpSpPr>
        <p:grpSpPr>
          <a:xfrm>
            <a:off x="870012" y="710214"/>
            <a:ext cx="2539013" cy="1118585"/>
            <a:chOff x="870012" y="710214"/>
            <a:chExt cx="2618912" cy="126950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B6FE31-1474-4C9E-B00A-B11A2B170350}"/>
                </a:ext>
              </a:extLst>
            </p:cNvPr>
            <p:cNvSpPr/>
            <p:nvPr/>
          </p:nvSpPr>
          <p:spPr>
            <a:xfrm>
              <a:off x="870012" y="710214"/>
              <a:ext cx="2618912" cy="126950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4C507EC-EABF-41C3-8306-7F07EB4FE004}"/>
                </a:ext>
              </a:extLst>
            </p:cNvPr>
            <p:cNvSpPr txBox="1"/>
            <p:nvPr/>
          </p:nvSpPr>
          <p:spPr>
            <a:xfrm>
              <a:off x="1233994" y="867912"/>
              <a:ext cx="1890943" cy="1082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problem space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B6A6962-9328-4941-B121-09737F8A8E61}"/>
              </a:ext>
            </a:extLst>
          </p:cNvPr>
          <p:cNvGrpSpPr/>
          <p:nvPr/>
        </p:nvGrpSpPr>
        <p:grpSpPr>
          <a:xfrm>
            <a:off x="870012" y="2794247"/>
            <a:ext cx="2539013" cy="1118585"/>
            <a:chOff x="870012" y="3330606"/>
            <a:chExt cx="2618912" cy="126950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D5F2573-39FE-4BA4-9CC1-92A92F8BCE07}"/>
                </a:ext>
              </a:extLst>
            </p:cNvPr>
            <p:cNvSpPr/>
            <p:nvPr/>
          </p:nvSpPr>
          <p:spPr>
            <a:xfrm>
              <a:off x="870012" y="3330606"/>
              <a:ext cx="2618912" cy="126950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D801CF-94C8-48A7-8653-14E4D4CAA5D1}"/>
                </a:ext>
              </a:extLst>
            </p:cNvPr>
            <p:cNvSpPr txBox="1"/>
            <p:nvPr/>
          </p:nvSpPr>
          <p:spPr>
            <a:xfrm>
              <a:off x="1136340" y="3488304"/>
              <a:ext cx="2086253" cy="1082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algorithm space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53331-C96D-4477-AD09-A2A5EB9181E7}"/>
              </a:ext>
            </a:extLst>
          </p:cNvPr>
          <p:cNvGrpSpPr/>
          <p:nvPr/>
        </p:nvGrpSpPr>
        <p:grpSpPr>
          <a:xfrm>
            <a:off x="4731798" y="710214"/>
            <a:ext cx="2308193" cy="1209582"/>
            <a:chOff x="5344357" y="710214"/>
            <a:chExt cx="2077375" cy="126950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3FDDCC-96BA-49B5-8FFE-4129D010391C}"/>
                </a:ext>
              </a:extLst>
            </p:cNvPr>
            <p:cNvSpPr txBox="1"/>
            <p:nvPr/>
          </p:nvSpPr>
          <p:spPr>
            <a:xfrm>
              <a:off x="5344357" y="710214"/>
              <a:ext cx="2077375" cy="1269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486F2F-8640-45E4-A42D-56BE8E3A2E51}"/>
                </a:ext>
              </a:extLst>
            </p:cNvPr>
            <p:cNvSpPr txBox="1"/>
            <p:nvPr/>
          </p:nvSpPr>
          <p:spPr>
            <a:xfrm>
              <a:off x="5663954" y="874692"/>
              <a:ext cx="1757778" cy="1001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calculate features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BDE58C-3AE5-4F20-AA80-630DF68B6753}"/>
              </a:ext>
            </a:extLst>
          </p:cNvPr>
          <p:cNvGrpSpPr/>
          <p:nvPr/>
        </p:nvGrpSpPr>
        <p:grpSpPr>
          <a:xfrm>
            <a:off x="4731798" y="2794247"/>
            <a:ext cx="2308194" cy="1209582"/>
            <a:chOff x="5237825" y="2794247"/>
            <a:chExt cx="2308194" cy="1269506"/>
          </a:xfrm>
          <a:solidFill>
            <a:srgbClr val="92D050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3BB0EC-2314-4569-9B68-2A7287BA39D5}"/>
                </a:ext>
              </a:extLst>
            </p:cNvPr>
            <p:cNvSpPr/>
            <p:nvPr/>
          </p:nvSpPr>
          <p:spPr>
            <a:xfrm>
              <a:off x="5237825" y="2794247"/>
              <a:ext cx="2308194" cy="1269506"/>
            </a:xfrm>
            <a:prstGeom prst="rect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8DE6D7-6BC3-40D9-AFAB-13C7BFD89D02}"/>
                </a:ext>
              </a:extLst>
            </p:cNvPr>
            <p:cNvSpPr txBox="1"/>
            <p:nvPr/>
          </p:nvSpPr>
          <p:spPr>
            <a:xfrm>
              <a:off x="5344358" y="2951946"/>
              <a:ext cx="2077374" cy="1001374"/>
            </a:xfrm>
            <a:prstGeom prst="rect">
              <a:avLst/>
            </a:prstGeom>
            <a:grp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algorithm performance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3E621-3D28-4626-BC47-9FA959102291}"/>
              </a:ext>
            </a:extLst>
          </p:cNvPr>
          <p:cNvGrpSpPr/>
          <p:nvPr/>
        </p:nvGrpSpPr>
        <p:grpSpPr>
          <a:xfrm>
            <a:off x="8575830" y="866928"/>
            <a:ext cx="2746157" cy="2986645"/>
            <a:chOff x="9179512" y="1287262"/>
            <a:chExt cx="2308194" cy="2343705"/>
          </a:xfrm>
          <a:solidFill>
            <a:srgbClr val="92D050"/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61AE73F-F0D2-4030-A171-14D53DC8BEC9}"/>
                </a:ext>
              </a:extLst>
            </p:cNvPr>
            <p:cNvSpPr/>
            <p:nvPr/>
          </p:nvSpPr>
          <p:spPr>
            <a:xfrm>
              <a:off x="9179512" y="1287262"/>
              <a:ext cx="2308194" cy="2343705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416F813-9294-4944-9AF4-A988DE6CD513}"/>
                </a:ext>
              </a:extLst>
            </p:cNvPr>
            <p:cNvSpPr txBox="1"/>
            <p:nvPr/>
          </p:nvSpPr>
          <p:spPr>
            <a:xfrm>
              <a:off x="9825373" y="1966466"/>
              <a:ext cx="1510611" cy="845324"/>
            </a:xfrm>
            <a:prstGeom prst="rect">
              <a:avLst/>
            </a:prstGeom>
            <a:grp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train a model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ED87076-4FB0-403C-AE2B-C9A2119FE4BB}"/>
              </a:ext>
            </a:extLst>
          </p:cNvPr>
          <p:cNvSpPr/>
          <p:nvPr/>
        </p:nvSpPr>
        <p:spPr>
          <a:xfrm>
            <a:off x="8868792" y="4616388"/>
            <a:ext cx="2429520" cy="86113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4FEF9B-3075-4D25-9078-F0E56ADA0640}"/>
              </a:ext>
            </a:extLst>
          </p:cNvPr>
          <p:cNvSpPr txBox="1"/>
          <p:nvPr/>
        </p:nvSpPr>
        <p:spPr>
          <a:xfrm>
            <a:off x="9108489" y="4785345"/>
            <a:ext cx="2189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meta-learner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F027A0E-C919-410A-97D8-31E2545A3E7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409023" y="3399038"/>
            <a:ext cx="1322775" cy="2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3FAE546-FAC6-4D4F-9A6E-354E67EC0035}"/>
              </a:ext>
            </a:extLst>
          </p:cNvPr>
          <p:cNvCxnSpPr>
            <a:cxnSpLocks/>
          </p:cNvCxnSpPr>
          <p:nvPr/>
        </p:nvCxnSpPr>
        <p:spPr>
          <a:xfrm flipV="1">
            <a:off x="3409023" y="1295477"/>
            <a:ext cx="1322775" cy="2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F085565-3EA0-4517-97EB-CD36766EB6AE}"/>
              </a:ext>
            </a:extLst>
          </p:cNvPr>
          <p:cNvCxnSpPr>
            <a:cxnSpLocks/>
          </p:cNvCxnSpPr>
          <p:nvPr/>
        </p:nvCxnSpPr>
        <p:spPr>
          <a:xfrm>
            <a:off x="7039989" y="1315005"/>
            <a:ext cx="1828803" cy="6458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3DE0EF-B3C8-4816-BCAC-6F6E7BC71705}"/>
              </a:ext>
            </a:extLst>
          </p:cNvPr>
          <p:cNvCxnSpPr>
            <a:cxnSpLocks/>
          </p:cNvCxnSpPr>
          <p:nvPr/>
        </p:nvCxnSpPr>
        <p:spPr>
          <a:xfrm flipV="1">
            <a:off x="7039990" y="3392580"/>
            <a:ext cx="1828802" cy="6459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39F3D8-48AD-4139-9341-371B92C84A95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9948908" y="3853573"/>
            <a:ext cx="1" cy="762815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56990A2-CA42-4861-9BC1-EA97E9E40142}"/>
              </a:ext>
            </a:extLst>
          </p:cNvPr>
          <p:cNvGrpSpPr/>
          <p:nvPr/>
        </p:nvGrpSpPr>
        <p:grpSpPr>
          <a:xfrm>
            <a:off x="899604" y="4487662"/>
            <a:ext cx="2539013" cy="1074859"/>
            <a:chOff x="870012" y="3330606"/>
            <a:chExt cx="2618912" cy="126950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124BF56-81E5-4193-95BD-07009A0E8FB4}"/>
                </a:ext>
              </a:extLst>
            </p:cNvPr>
            <p:cNvSpPr/>
            <p:nvPr/>
          </p:nvSpPr>
          <p:spPr>
            <a:xfrm>
              <a:off x="870012" y="3330606"/>
              <a:ext cx="2618912" cy="1269506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C3B88E7-C045-4A46-8E3C-FB17739F2EE6}"/>
                </a:ext>
              </a:extLst>
            </p:cNvPr>
            <p:cNvSpPr txBox="1"/>
            <p:nvPr/>
          </p:nvSpPr>
          <p:spPr>
            <a:xfrm>
              <a:off x="1105817" y="3628456"/>
              <a:ext cx="2184705" cy="6179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new instance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07E52BF-1796-4EEF-8105-5D9F4BE97DB2}"/>
              </a:ext>
            </a:extLst>
          </p:cNvPr>
          <p:cNvGrpSpPr/>
          <p:nvPr/>
        </p:nvGrpSpPr>
        <p:grpSpPr>
          <a:xfrm>
            <a:off x="4749557" y="4487661"/>
            <a:ext cx="2308193" cy="1272321"/>
            <a:chOff x="5344357" y="710214"/>
            <a:chExt cx="2077375" cy="126950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8089539-C52F-4CF6-BA69-F80A55AFFABD}"/>
                </a:ext>
              </a:extLst>
            </p:cNvPr>
            <p:cNvSpPr txBox="1"/>
            <p:nvPr/>
          </p:nvSpPr>
          <p:spPr>
            <a:xfrm>
              <a:off x="5344357" y="710214"/>
              <a:ext cx="2077375" cy="12695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1F64840-712C-4C5D-9798-FC1093CD85E2}"/>
                </a:ext>
              </a:extLst>
            </p:cNvPr>
            <p:cNvSpPr txBox="1"/>
            <p:nvPr/>
          </p:nvSpPr>
          <p:spPr>
            <a:xfrm>
              <a:off x="5663954" y="874692"/>
              <a:ext cx="1757778" cy="9541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calculate features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AA9B32-529A-482C-96D4-3A8A657B5597}"/>
              </a:ext>
            </a:extLst>
          </p:cNvPr>
          <p:cNvCxnSpPr>
            <a:cxnSpLocks/>
          </p:cNvCxnSpPr>
          <p:nvPr/>
        </p:nvCxnSpPr>
        <p:spPr>
          <a:xfrm flipV="1">
            <a:off x="3432700" y="5027427"/>
            <a:ext cx="1322775" cy="2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DB48F28-F5B7-4F0D-989E-EE5CE192B398}"/>
              </a:ext>
            </a:extLst>
          </p:cNvPr>
          <p:cNvCxnSpPr>
            <a:cxnSpLocks/>
          </p:cNvCxnSpPr>
          <p:nvPr/>
        </p:nvCxnSpPr>
        <p:spPr>
          <a:xfrm flipV="1">
            <a:off x="7039989" y="5060995"/>
            <a:ext cx="1828802" cy="6459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533E154-9569-475E-8106-87C0A626AE41}"/>
              </a:ext>
            </a:extLst>
          </p:cNvPr>
          <p:cNvCxnSpPr>
            <a:cxnSpLocks/>
          </p:cNvCxnSpPr>
          <p:nvPr/>
        </p:nvCxnSpPr>
        <p:spPr>
          <a:xfrm flipH="1">
            <a:off x="9948909" y="5477522"/>
            <a:ext cx="1" cy="63031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4E2CA2E-28E1-450A-8EAD-906A10983257}"/>
              </a:ext>
            </a:extLst>
          </p:cNvPr>
          <p:cNvGrpSpPr/>
          <p:nvPr/>
        </p:nvGrpSpPr>
        <p:grpSpPr>
          <a:xfrm>
            <a:off x="9170633" y="6107088"/>
            <a:ext cx="1757779" cy="630315"/>
            <a:chOff x="5344357" y="710214"/>
            <a:chExt cx="2077375" cy="1269506"/>
          </a:xfrm>
          <a:solidFill>
            <a:srgbClr val="92D050"/>
          </a:solidFill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559EF23-37DF-4DC0-B61F-DD2CF6EF2C9A}"/>
                </a:ext>
              </a:extLst>
            </p:cNvPr>
            <p:cNvSpPr txBox="1"/>
            <p:nvPr/>
          </p:nvSpPr>
          <p:spPr>
            <a:xfrm>
              <a:off x="5344357" y="710214"/>
              <a:ext cx="2077375" cy="12695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E3B40AD-8971-4A5F-8340-1B10B142CBAE}"/>
                </a:ext>
              </a:extLst>
            </p:cNvPr>
            <p:cNvSpPr txBox="1"/>
            <p:nvPr/>
          </p:nvSpPr>
          <p:spPr>
            <a:xfrm>
              <a:off x="5663954" y="874692"/>
              <a:ext cx="1757778" cy="10538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 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8508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84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Thiyanga Talagala</dc:creator>
  <cp:lastModifiedBy>Thiyanga Talagala</cp:lastModifiedBy>
  <cp:revision>11</cp:revision>
  <dcterms:created xsi:type="dcterms:W3CDTF">2019-03-11T03:00:12Z</dcterms:created>
  <dcterms:modified xsi:type="dcterms:W3CDTF">2019-03-11T05:38:42Z</dcterms:modified>
</cp:coreProperties>
</file>