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9" r:id="rId3"/>
    <p:sldId id="310" r:id="rId4"/>
    <p:sldId id="311" r:id="rId5"/>
    <p:sldId id="308" r:id="rId6"/>
    <p:sldId id="30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1D71-5BD3-4FEE-923D-F47B96755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F1FA5-0D95-4F9F-87D3-1E4504078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A3218-F354-4F61-B74C-F7CB8CBE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DFD1-AD34-4F35-83EF-D8841989926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F4AC8-9D0F-4B98-A691-6FDBA792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F0161-CEC4-4DED-AAB8-077EA4E8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6266-A064-4844-92D8-BE2BBF6B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10C0-F247-416E-B525-02A87514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A19A-E72C-440F-B159-17DA53EC3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C95A6-7208-46D6-9FA9-702898E7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DFD1-AD34-4F35-83EF-D8841989926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9013E-D9BB-4C81-B568-FAEE6B23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44D2C-81B2-412B-BE33-436022D6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6266-A064-4844-92D8-BE2BBF6B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B36DC1-0D51-4666-96A2-72BD80877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9A2BF-2A37-4F75-B7F1-568FDA47C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40887-38FF-4C91-A9F6-4FE024E0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DFD1-AD34-4F35-83EF-D8841989926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42E2C-036F-4B5A-8BAB-F5BEABD2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C9A45-F4E4-43E1-B730-D39819CC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6266-A064-4844-92D8-BE2BBF6B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1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A23D-F71F-4463-913A-165889BD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A42A-EB5C-4C31-8426-5B419005A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648B-EFEC-42E8-8E33-388E5F20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DFD1-AD34-4F35-83EF-D8841989926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99B59-005C-464F-9D1B-6D2787E28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34ED5-7F24-4667-88C9-B714EEEF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6266-A064-4844-92D8-BE2BBF6B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4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8A21-2C26-4105-804D-0662A3AA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176F4-9342-468B-816B-F8FEEF805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4469E-783F-42BE-A5FF-2DD099A7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DFD1-AD34-4F35-83EF-D8841989926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85353-22F7-4E7A-922D-CBE51BB8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F6771-5467-4C73-B36D-A0761C2D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6266-A064-4844-92D8-BE2BBF6B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4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F9CC-1244-4DEE-82AC-B786C5BA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786E7-D1B6-464F-BCD8-F178B4952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C8F59-94E0-431D-B04A-C51206299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8B2D7-DBF7-4062-89EB-D230DFF9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DFD1-AD34-4F35-83EF-D8841989926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7A570-8E0B-4CF0-A86B-C16A55E8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8A392-9732-4C30-9DC2-8600E25E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6266-A064-4844-92D8-BE2BBF6B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6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C6EC-ED7A-4A9D-8583-543AF407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C84A0-A9D2-42BD-A706-76F577CFF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9CDFC-229F-4E2A-AB32-D44E53DC5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D22C45-A66C-40F3-A12B-BDAC1E057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D6713-57C7-4A62-A88F-522476BCF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57433-DEB2-4565-8902-8D55A492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DFD1-AD34-4F35-83EF-D8841989926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BD346-5820-418F-BBD1-0E49358D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17F79-A6D1-4AD8-98A8-943F53DF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6266-A064-4844-92D8-BE2BBF6B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A834-7028-42E6-82E6-E59D47CD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71F96-F885-44B2-B134-B4F6E90B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DFD1-AD34-4F35-83EF-D8841989926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8FB00-EEE9-4C96-9483-6FDAEB88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4F2CC-6425-43D2-B95F-B3F6620B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6266-A064-4844-92D8-BE2BBF6B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2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2FB28-315D-4C0B-9C9A-B0DFAE0A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DFD1-AD34-4F35-83EF-D8841989926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8A863-CB94-498F-B79D-18567BE5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6CC87-E7A9-4BBA-B287-82CCBDA9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6266-A064-4844-92D8-BE2BBF6B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9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B1A1-D9CF-42B7-9477-64CA99DB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9C95-6833-4025-8776-0E2B12D82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119C2-E71F-4974-B5F2-01263BE4E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6A669-D5CA-4C00-A669-2CB7903D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DFD1-AD34-4F35-83EF-D8841989926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66D70-29BD-473B-B020-315B72A1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976E5-9806-4EE9-A7F2-2B617731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6266-A064-4844-92D8-BE2BBF6B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6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24A9-885E-46F2-AE6B-B919E9A7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37E66-FC09-4BCB-901A-A8A74BFAE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66091-84E8-4EEE-985A-C1D862C92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0B2DC-9A1C-4E26-8E93-F6B665D9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DFD1-AD34-4F35-83EF-D8841989926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93358-8FDE-435F-91BA-9DF31B39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4B4EE-7714-42E0-A783-07450BB6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6266-A064-4844-92D8-BE2BBF6B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9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8BEC5-CFD3-47BA-8A5E-8FAEBB81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A7910-BB70-4C65-BC70-D133760FC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40E0C-D1FF-4342-846F-8222C9D85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2DFD1-AD34-4F35-83EF-D8841989926E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43685-341F-43E9-9D78-8349B2F2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B336D-C59B-4339-B99D-5A28C4E97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6266-A064-4844-92D8-BE2BBF6B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6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C984C56-788C-43C8-9C93-259B7650F7B9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3330E-F92C-46C4-83C3-92CDFED639AC}"/>
              </a:ext>
            </a:extLst>
          </p:cNvPr>
          <p:cNvSpPr txBox="1"/>
          <p:nvPr/>
        </p:nvSpPr>
        <p:spPr>
          <a:xfrm>
            <a:off x="423860" y="1129784"/>
            <a:ext cx="1364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population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ECF4D3-F4B6-4207-BCAF-9FDC10462DA2}"/>
              </a:ext>
            </a:extLst>
          </p:cNvPr>
          <p:cNvSpPr/>
          <p:nvPr/>
        </p:nvSpPr>
        <p:spPr>
          <a:xfrm>
            <a:off x="2700337" y="981075"/>
            <a:ext cx="1352550" cy="666750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905125" y="981075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A45961-0BF3-4BE2-89A5-9536CC949E61}"/>
              </a:ext>
            </a:extLst>
          </p:cNvPr>
          <p:cNvSpPr/>
          <p:nvPr/>
        </p:nvSpPr>
        <p:spPr>
          <a:xfrm>
            <a:off x="2700337" y="2224085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3A433-CCF4-4212-9658-02CC71F4773E}"/>
              </a:ext>
            </a:extLst>
          </p:cNvPr>
          <p:cNvSpPr txBox="1"/>
          <p:nvPr/>
        </p:nvSpPr>
        <p:spPr>
          <a:xfrm>
            <a:off x="2767012" y="2254029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1895474" y="1314450"/>
            <a:ext cx="804863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B94464-77A9-4EF1-B057-5ECCA1AF0B5E}"/>
              </a:ext>
            </a:extLst>
          </p:cNvPr>
          <p:cNvCxnSpPr>
            <a:cxnSpLocks/>
          </p:cNvCxnSpPr>
          <p:nvPr/>
        </p:nvCxnSpPr>
        <p:spPr>
          <a:xfrm>
            <a:off x="3319462" y="1647825"/>
            <a:ext cx="0" cy="57626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F6531D8-364B-497F-BF4B-4BA458619475}"/>
              </a:ext>
            </a:extLst>
          </p:cNvPr>
          <p:cNvSpPr/>
          <p:nvPr/>
        </p:nvSpPr>
        <p:spPr>
          <a:xfrm>
            <a:off x="2409825" y="542925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 flipV="1">
            <a:off x="4387023" y="1696965"/>
            <a:ext cx="419100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D89314-568B-4D89-ABD8-10832AD70807}"/>
              </a:ext>
            </a:extLst>
          </p:cNvPr>
          <p:cNvSpPr/>
          <p:nvPr/>
        </p:nvSpPr>
        <p:spPr>
          <a:xfrm>
            <a:off x="6716592" y="2219767"/>
            <a:ext cx="1587449" cy="727684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29E5E-78A1-4BF9-9BB4-3584CE72CEE0}"/>
              </a:ext>
            </a:extLst>
          </p:cNvPr>
          <p:cNvSpPr txBox="1"/>
          <p:nvPr/>
        </p:nvSpPr>
        <p:spPr>
          <a:xfrm>
            <a:off x="9940706" y="1315005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C7F8DE-6F7A-4CF6-926E-2DC28E7CFBE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A81F8-2836-4117-9B52-21B49D776338}"/>
              </a:ext>
            </a:extLst>
          </p:cNvPr>
          <p:cNvSpPr/>
          <p:nvPr/>
        </p:nvSpPr>
        <p:spPr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502442" y="4595037"/>
            <a:ext cx="1100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new time series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BD030-C527-4912-9F8D-049C112D2E0B}"/>
              </a:ext>
            </a:extLst>
          </p:cNvPr>
          <p:cNvCxnSpPr>
            <a:stCxn id="4" idx="4"/>
          </p:cNvCxnSpPr>
          <p:nvPr/>
        </p:nvCxnSpPr>
        <p:spPr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9776D-8F15-4981-89B0-AD9221084C63}"/>
              </a:ext>
            </a:extLst>
          </p:cNvPr>
          <p:cNvSpPr/>
          <p:nvPr/>
        </p:nvSpPr>
        <p:spPr>
          <a:xfrm>
            <a:off x="4488650" y="4503479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7876C1-5711-4854-ADA2-BB5857A9B9B4}"/>
              </a:ext>
            </a:extLst>
          </p:cNvPr>
          <p:cNvCxnSpPr>
            <a:stCxn id="2" idx="3"/>
            <a:endCxn id="37" idx="1"/>
          </p:cNvCxnSpPr>
          <p:nvPr/>
        </p:nvCxnSpPr>
        <p:spPr>
          <a:xfrm flipV="1">
            <a:off x="1788317" y="4872424"/>
            <a:ext cx="2700333" cy="39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968A2-112D-4638-BF89-598CE8AC01BB}"/>
              </a:ext>
            </a:extLst>
          </p:cNvPr>
          <p:cNvCxnSpPr>
            <a:cxnSpLocks/>
            <a:stCxn id="37" idx="3"/>
            <a:endCxn id="50" idx="1"/>
          </p:cNvCxnSpPr>
          <p:nvPr/>
        </p:nvCxnSpPr>
        <p:spPr>
          <a:xfrm flipV="1">
            <a:off x="5960263" y="4857751"/>
            <a:ext cx="3831436" cy="14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527058-4868-4576-B27B-72EDA6767192}"/>
              </a:ext>
            </a:extLst>
          </p:cNvPr>
          <p:cNvCxnSpPr>
            <a:stCxn id="50" idx="2"/>
          </p:cNvCxnSpPr>
          <p:nvPr/>
        </p:nvCxnSpPr>
        <p:spPr>
          <a:xfrm>
            <a:off x="10772774" y="5805488"/>
            <a:ext cx="0" cy="404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4FD5AA0-5E0D-472B-9F12-BFCF8984990F}"/>
              </a:ext>
            </a:extLst>
          </p:cNvPr>
          <p:cNvSpPr/>
          <p:nvPr/>
        </p:nvSpPr>
        <p:spPr>
          <a:xfrm>
            <a:off x="9925049" y="6210301"/>
            <a:ext cx="1485900" cy="5429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991724" y="617412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forecasting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4BB3E-8025-48D2-9F68-40BC9636F369}"/>
              </a:ext>
            </a:extLst>
          </p:cNvPr>
          <p:cNvSpPr txBox="1"/>
          <p:nvPr/>
        </p:nvSpPr>
        <p:spPr>
          <a:xfrm>
            <a:off x="2595565" y="223668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B20FE32-DA01-4CDD-B840-37108AA6B32A}"/>
              </a:ext>
            </a:extLst>
          </p:cNvPr>
          <p:cNvSpPr/>
          <p:nvPr/>
        </p:nvSpPr>
        <p:spPr>
          <a:xfrm>
            <a:off x="8499901" y="2187312"/>
            <a:ext cx="1162050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E32220-FE4A-4A9F-AC2F-8F32CF154BA9}"/>
              </a:ext>
            </a:extLst>
          </p:cNvPr>
          <p:cNvSpPr txBox="1"/>
          <p:nvPr/>
        </p:nvSpPr>
        <p:spPr>
          <a:xfrm>
            <a:off x="9095417" y="3238500"/>
            <a:ext cx="870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label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4E8D90-7073-4CC0-89C7-F5363692511B}"/>
              </a:ext>
            </a:extLst>
          </p:cNvPr>
          <p:cNvSpPr txBox="1"/>
          <p:nvPr/>
        </p:nvSpPr>
        <p:spPr>
          <a:xfrm>
            <a:off x="6748582" y="2268638"/>
            <a:ext cx="168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identify “best” model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stCxn id="60" idx="3"/>
          </p:cNvCxnSpPr>
          <p:nvPr/>
        </p:nvCxnSpPr>
        <p:spPr>
          <a:xfrm>
            <a:off x="9661951" y="2554025"/>
            <a:ext cx="329773" cy="8197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1A0714B-4158-44C5-A591-EBE8BFE4A6BA}"/>
              </a:ext>
            </a:extLst>
          </p:cNvPr>
          <p:cNvCxnSpPr>
            <a:endCxn id="60" idx="1"/>
          </p:cNvCxnSpPr>
          <p:nvPr/>
        </p:nvCxnSpPr>
        <p:spPr>
          <a:xfrm>
            <a:off x="8304041" y="2554024"/>
            <a:ext cx="195860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7A6A80A-8E21-4DF1-9BA5-AA6C7B166877}"/>
              </a:ext>
            </a:extLst>
          </p:cNvPr>
          <p:cNvSpPr txBox="1"/>
          <p:nvPr/>
        </p:nvSpPr>
        <p:spPr>
          <a:xfrm>
            <a:off x="8575654" y="2208279"/>
            <a:ext cx="975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output - labels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stCxn id="45" idx="2"/>
            <a:endCxn id="39" idx="0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75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C984C56-788C-43C8-9C93-259B7650F7B9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3330E-F92C-46C4-83C3-92CDFED639AC}"/>
              </a:ext>
            </a:extLst>
          </p:cNvPr>
          <p:cNvSpPr txBox="1"/>
          <p:nvPr/>
        </p:nvSpPr>
        <p:spPr>
          <a:xfrm>
            <a:off x="423860" y="1129784"/>
            <a:ext cx="1364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population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ECF4D3-F4B6-4207-BCAF-9FDC10462DA2}"/>
              </a:ext>
            </a:extLst>
          </p:cNvPr>
          <p:cNvSpPr/>
          <p:nvPr/>
        </p:nvSpPr>
        <p:spPr>
          <a:xfrm>
            <a:off x="2700337" y="981075"/>
            <a:ext cx="1352550" cy="666750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905125" y="981075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A45961-0BF3-4BE2-89A5-9536CC949E61}"/>
              </a:ext>
            </a:extLst>
          </p:cNvPr>
          <p:cNvSpPr/>
          <p:nvPr/>
        </p:nvSpPr>
        <p:spPr>
          <a:xfrm>
            <a:off x="2700337" y="2224085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3A433-CCF4-4212-9658-02CC71F4773E}"/>
              </a:ext>
            </a:extLst>
          </p:cNvPr>
          <p:cNvSpPr txBox="1"/>
          <p:nvPr/>
        </p:nvSpPr>
        <p:spPr>
          <a:xfrm>
            <a:off x="2767012" y="2254029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1895474" y="1314450"/>
            <a:ext cx="804863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B94464-77A9-4EF1-B057-5ECCA1AF0B5E}"/>
              </a:ext>
            </a:extLst>
          </p:cNvPr>
          <p:cNvCxnSpPr>
            <a:cxnSpLocks/>
          </p:cNvCxnSpPr>
          <p:nvPr/>
        </p:nvCxnSpPr>
        <p:spPr>
          <a:xfrm>
            <a:off x="3319462" y="1647825"/>
            <a:ext cx="0" cy="57626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F6531D8-364B-497F-BF4B-4BA458619475}"/>
              </a:ext>
            </a:extLst>
          </p:cNvPr>
          <p:cNvSpPr/>
          <p:nvPr/>
        </p:nvSpPr>
        <p:spPr>
          <a:xfrm>
            <a:off x="2409825" y="542925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 flipV="1">
            <a:off x="4387023" y="1696965"/>
            <a:ext cx="419100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D89314-568B-4D89-ABD8-10832AD70807}"/>
              </a:ext>
            </a:extLst>
          </p:cNvPr>
          <p:cNvSpPr/>
          <p:nvPr/>
        </p:nvSpPr>
        <p:spPr>
          <a:xfrm>
            <a:off x="6716592" y="2219767"/>
            <a:ext cx="1587449" cy="727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29E5E-78A1-4BF9-9BB4-3584CE72CEE0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C7F8DE-6F7A-4CF6-926E-2DC28E7CFBE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A81F8-2836-4117-9B52-21B49D776338}"/>
              </a:ext>
            </a:extLst>
          </p:cNvPr>
          <p:cNvSpPr/>
          <p:nvPr/>
        </p:nvSpPr>
        <p:spPr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502442" y="4595037"/>
            <a:ext cx="1100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new time series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BD030-C527-4912-9F8D-049C112D2E0B}"/>
              </a:ext>
            </a:extLst>
          </p:cNvPr>
          <p:cNvCxnSpPr>
            <a:stCxn id="4" idx="4"/>
          </p:cNvCxnSpPr>
          <p:nvPr/>
        </p:nvCxnSpPr>
        <p:spPr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9776D-8F15-4981-89B0-AD9221084C63}"/>
              </a:ext>
            </a:extLst>
          </p:cNvPr>
          <p:cNvSpPr/>
          <p:nvPr/>
        </p:nvSpPr>
        <p:spPr>
          <a:xfrm>
            <a:off x="4488650" y="4503479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0" y="455758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7876C1-5711-4854-ADA2-BB5857A9B9B4}"/>
              </a:ext>
            </a:extLst>
          </p:cNvPr>
          <p:cNvCxnSpPr>
            <a:stCxn id="2" idx="3"/>
            <a:endCxn id="37" idx="1"/>
          </p:cNvCxnSpPr>
          <p:nvPr/>
        </p:nvCxnSpPr>
        <p:spPr>
          <a:xfrm flipV="1">
            <a:off x="1788317" y="4872424"/>
            <a:ext cx="2700333" cy="39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968A2-112D-4638-BF89-598CE8AC01BB}"/>
              </a:ext>
            </a:extLst>
          </p:cNvPr>
          <p:cNvCxnSpPr>
            <a:cxnSpLocks/>
            <a:stCxn id="37" idx="3"/>
            <a:endCxn id="50" idx="1"/>
          </p:cNvCxnSpPr>
          <p:nvPr/>
        </p:nvCxnSpPr>
        <p:spPr>
          <a:xfrm flipV="1">
            <a:off x="5960263" y="4857751"/>
            <a:ext cx="3831436" cy="14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527058-4868-4576-B27B-72EDA6767192}"/>
              </a:ext>
            </a:extLst>
          </p:cNvPr>
          <p:cNvCxnSpPr>
            <a:stCxn id="50" idx="2"/>
          </p:cNvCxnSpPr>
          <p:nvPr/>
        </p:nvCxnSpPr>
        <p:spPr>
          <a:xfrm>
            <a:off x="10772774" y="5805488"/>
            <a:ext cx="0" cy="404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4FD5AA0-5E0D-472B-9F12-BFCF8984990F}"/>
              </a:ext>
            </a:extLst>
          </p:cNvPr>
          <p:cNvSpPr/>
          <p:nvPr/>
        </p:nvSpPr>
        <p:spPr>
          <a:xfrm>
            <a:off x="9925049" y="6210301"/>
            <a:ext cx="1485900" cy="5429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991724" y="617412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forecasting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4BB3E-8025-48D2-9F68-40BC9636F369}"/>
              </a:ext>
            </a:extLst>
          </p:cNvPr>
          <p:cNvSpPr txBox="1"/>
          <p:nvPr/>
        </p:nvSpPr>
        <p:spPr>
          <a:xfrm>
            <a:off x="2595565" y="223668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B20FE32-DA01-4CDD-B840-37108AA6B32A}"/>
              </a:ext>
            </a:extLst>
          </p:cNvPr>
          <p:cNvSpPr/>
          <p:nvPr/>
        </p:nvSpPr>
        <p:spPr>
          <a:xfrm>
            <a:off x="8499901" y="2187312"/>
            <a:ext cx="1162050" cy="7334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E32220-FE4A-4A9F-AC2F-8F32CF154BA9}"/>
              </a:ext>
            </a:extLst>
          </p:cNvPr>
          <p:cNvSpPr txBox="1"/>
          <p:nvPr/>
        </p:nvSpPr>
        <p:spPr>
          <a:xfrm>
            <a:off x="9095417" y="3238500"/>
            <a:ext cx="870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label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4E8D90-7073-4CC0-89C7-F5363692511B}"/>
              </a:ext>
            </a:extLst>
          </p:cNvPr>
          <p:cNvSpPr txBox="1"/>
          <p:nvPr/>
        </p:nvSpPr>
        <p:spPr>
          <a:xfrm>
            <a:off x="6748582" y="2268638"/>
            <a:ext cx="168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identify “best” model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stCxn id="60" idx="3"/>
          </p:cNvCxnSpPr>
          <p:nvPr/>
        </p:nvCxnSpPr>
        <p:spPr>
          <a:xfrm>
            <a:off x="9661951" y="2554025"/>
            <a:ext cx="329773" cy="8197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1A0714B-4158-44C5-A591-EBE8BFE4A6BA}"/>
              </a:ext>
            </a:extLst>
          </p:cNvPr>
          <p:cNvCxnSpPr>
            <a:endCxn id="60" idx="1"/>
          </p:cNvCxnSpPr>
          <p:nvPr/>
        </p:nvCxnSpPr>
        <p:spPr>
          <a:xfrm>
            <a:off x="8304041" y="2554024"/>
            <a:ext cx="195860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7A6A80A-8E21-4DF1-9BA5-AA6C7B166877}"/>
              </a:ext>
            </a:extLst>
          </p:cNvPr>
          <p:cNvSpPr txBox="1"/>
          <p:nvPr/>
        </p:nvSpPr>
        <p:spPr>
          <a:xfrm>
            <a:off x="8575654" y="2208279"/>
            <a:ext cx="975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output - labels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stCxn id="45" idx="2"/>
            <a:endCxn id="39" idx="0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0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C984C56-788C-43C8-9C93-259B7650F7B9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3330E-F92C-46C4-83C3-92CDFED639AC}"/>
              </a:ext>
            </a:extLst>
          </p:cNvPr>
          <p:cNvSpPr txBox="1"/>
          <p:nvPr/>
        </p:nvSpPr>
        <p:spPr>
          <a:xfrm>
            <a:off x="423860" y="1129784"/>
            <a:ext cx="1364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population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ECF4D3-F4B6-4207-BCAF-9FDC10462DA2}"/>
              </a:ext>
            </a:extLst>
          </p:cNvPr>
          <p:cNvSpPr/>
          <p:nvPr/>
        </p:nvSpPr>
        <p:spPr>
          <a:xfrm>
            <a:off x="2700337" y="981075"/>
            <a:ext cx="1352550" cy="666750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905125" y="981075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A45961-0BF3-4BE2-89A5-9536CC949E61}"/>
              </a:ext>
            </a:extLst>
          </p:cNvPr>
          <p:cNvSpPr/>
          <p:nvPr/>
        </p:nvSpPr>
        <p:spPr>
          <a:xfrm>
            <a:off x="2700337" y="2224085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3A433-CCF4-4212-9658-02CC71F4773E}"/>
              </a:ext>
            </a:extLst>
          </p:cNvPr>
          <p:cNvSpPr txBox="1"/>
          <p:nvPr/>
        </p:nvSpPr>
        <p:spPr>
          <a:xfrm>
            <a:off x="2767012" y="2254029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1895474" y="1314450"/>
            <a:ext cx="804863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B94464-77A9-4EF1-B057-5ECCA1AF0B5E}"/>
              </a:ext>
            </a:extLst>
          </p:cNvPr>
          <p:cNvCxnSpPr>
            <a:cxnSpLocks/>
          </p:cNvCxnSpPr>
          <p:nvPr/>
        </p:nvCxnSpPr>
        <p:spPr>
          <a:xfrm>
            <a:off x="3319462" y="1647825"/>
            <a:ext cx="0" cy="57626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F6531D8-364B-497F-BF4B-4BA458619475}"/>
              </a:ext>
            </a:extLst>
          </p:cNvPr>
          <p:cNvSpPr/>
          <p:nvPr/>
        </p:nvSpPr>
        <p:spPr>
          <a:xfrm>
            <a:off x="2409825" y="542925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 flipV="1">
            <a:off x="4387023" y="1696965"/>
            <a:ext cx="419100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D89314-568B-4D89-ABD8-10832AD70807}"/>
              </a:ext>
            </a:extLst>
          </p:cNvPr>
          <p:cNvSpPr/>
          <p:nvPr/>
        </p:nvSpPr>
        <p:spPr>
          <a:xfrm>
            <a:off x="6716592" y="2219766"/>
            <a:ext cx="2936044" cy="8253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29E5E-78A1-4BF9-9BB4-3584CE72CEE0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XGboost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Algorithm</a:t>
            </a: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C7F8DE-6F7A-4CF6-926E-2DC28E7CFBE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Fitted</a:t>
            </a:r>
          </a:p>
          <a:p>
            <a:r>
              <a:rPr lang="en-US" sz="2000" b="1" dirty="0" err="1">
                <a:solidFill>
                  <a:schemeClr val="bg1"/>
                </a:solidFill>
              </a:rPr>
              <a:t>XGboost</a:t>
            </a:r>
            <a:r>
              <a:rPr lang="en-US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A81F8-2836-4117-9B52-21B49D776338}"/>
              </a:ext>
            </a:extLst>
          </p:cNvPr>
          <p:cNvSpPr/>
          <p:nvPr/>
        </p:nvSpPr>
        <p:spPr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502442" y="4595037"/>
            <a:ext cx="1100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new time series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BD030-C527-4912-9F8D-049C112D2E0B}"/>
              </a:ext>
            </a:extLst>
          </p:cNvPr>
          <p:cNvCxnSpPr>
            <a:stCxn id="4" idx="4"/>
          </p:cNvCxnSpPr>
          <p:nvPr/>
        </p:nvCxnSpPr>
        <p:spPr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9776D-8F15-4981-89B0-AD9221084C63}"/>
              </a:ext>
            </a:extLst>
          </p:cNvPr>
          <p:cNvSpPr/>
          <p:nvPr/>
        </p:nvSpPr>
        <p:spPr>
          <a:xfrm>
            <a:off x="4488650" y="4503479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09078" y="4533482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7876C1-5711-4854-ADA2-BB5857A9B9B4}"/>
              </a:ext>
            </a:extLst>
          </p:cNvPr>
          <p:cNvCxnSpPr>
            <a:stCxn id="2" idx="3"/>
            <a:endCxn id="37" idx="1"/>
          </p:cNvCxnSpPr>
          <p:nvPr/>
        </p:nvCxnSpPr>
        <p:spPr>
          <a:xfrm flipV="1">
            <a:off x="1788317" y="4872424"/>
            <a:ext cx="2700333" cy="39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968A2-112D-4638-BF89-598CE8AC01BB}"/>
              </a:ext>
            </a:extLst>
          </p:cNvPr>
          <p:cNvCxnSpPr>
            <a:cxnSpLocks/>
            <a:stCxn id="37" idx="3"/>
            <a:endCxn id="50" idx="1"/>
          </p:cNvCxnSpPr>
          <p:nvPr/>
        </p:nvCxnSpPr>
        <p:spPr>
          <a:xfrm flipV="1">
            <a:off x="5960263" y="4857751"/>
            <a:ext cx="3831436" cy="14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527058-4868-4576-B27B-72EDA6767192}"/>
              </a:ext>
            </a:extLst>
          </p:cNvPr>
          <p:cNvCxnSpPr>
            <a:stCxn id="50" idx="2"/>
          </p:cNvCxnSpPr>
          <p:nvPr/>
        </p:nvCxnSpPr>
        <p:spPr>
          <a:xfrm>
            <a:off x="10772774" y="5805488"/>
            <a:ext cx="0" cy="404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24BB3E-8025-48D2-9F68-40BC9636F369}"/>
              </a:ext>
            </a:extLst>
          </p:cNvPr>
          <p:cNvSpPr txBox="1"/>
          <p:nvPr/>
        </p:nvSpPr>
        <p:spPr>
          <a:xfrm>
            <a:off x="2595565" y="223668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E32220-FE4A-4A9F-AC2F-8F32CF154BA9}"/>
              </a:ext>
            </a:extLst>
          </p:cNvPr>
          <p:cNvSpPr txBox="1"/>
          <p:nvPr/>
        </p:nvSpPr>
        <p:spPr>
          <a:xfrm>
            <a:off x="9095417" y="3238500"/>
            <a:ext cx="870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label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cxnSpLocks/>
          </p:cNvCxnSpPr>
          <p:nvPr/>
        </p:nvCxnSpPr>
        <p:spPr>
          <a:xfrm>
            <a:off x="9661951" y="2554025"/>
            <a:ext cx="329773" cy="8197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5CC0DC-7A66-496B-B2A7-4A76F62D1B2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0" cy="353517"/>
          </a:xfrm>
          <a:prstGeom prst="straightConnector1">
            <a:avLst/>
          </a:prstGeom>
          <a:ln w="381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7C14ACF-5AAC-4811-B1A1-A16FBB8D6F23}"/>
              </a:ext>
            </a:extLst>
          </p:cNvPr>
          <p:cNvSpPr txBox="1"/>
          <p:nvPr/>
        </p:nvSpPr>
        <p:spPr>
          <a:xfrm>
            <a:off x="7213396" y="2294427"/>
            <a:ext cx="2160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output vector- forecast error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F38A56E-80C4-45ED-AB4B-9EAA9FFB3417}"/>
              </a:ext>
            </a:extLst>
          </p:cNvPr>
          <p:cNvSpPr/>
          <p:nvPr/>
        </p:nvSpPr>
        <p:spPr>
          <a:xfrm>
            <a:off x="9374025" y="6210302"/>
            <a:ext cx="2817790" cy="646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9CF126-E239-4AD0-AA5A-B3A9C6AF58C2}"/>
              </a:ext>
            </a:extLst>
          </p:cNvPr>
          <p:cNvSpPr txBox="1"/>
          <p:nvPr/>
        </p:nvSpPr>
        <p:spPr>
          <a:xfrm>
            <a:off x="9530667" y="6229676"/>
            <a:ext cx="2343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Weights for forecast combination</a:t>
            </a:r>
          </a:p>
        </p:txBody>
      </p:sp>
    </p:spTree>
    <p:extLst>
      <p:ext uri="{BB962C8B-B14F-4D97-AF65-F5344CB8AC3E}">
        <p14:creationId xmlns:p14="http://schemas.microsoft.com/office/powerpoint/2010/main" val="360921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C984C56-788C-43C8-9C93-259B7650F7B9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3330E-F92C-46C4-83C3-92CDFED639AC}"/>
              </a:ext>
            </a:extLst>
          </p:cNvPr>
          <p:cNvSpPr txBox="1"/>
          <p:nvPr/>
        </p:nvSpPr>
        <p:spPr>
          <a:xfrm>
            <a:off x="423860" y="1129784"/>
            <a:ext cx="1364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population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ECF4D3-F4B6-4207-BCAF-9FDC10462DA2}"/>
              </a:ext>
            </a:extLst>
          </p:cNvPr>
          <p:cNvSpPr/>
          <p:nvPr/>
        </p:nvSpPr>
        <p:spPr>
          <a:xfrm>
            <a:off x="2700337" y="981075"/>
            <a:ext cx="1352550" cy="666750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905125" y="981075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A45961-0BF3-4BE2-89A5-9536CC949E61}"/>
              </a:ext>
            </a:extLst>
          </p:cNvPr>
          <p:cNvSpPr/>
          <p:nvPr/>
        </p:nvSpPr>
        <p:spPr>
          <a:xfrm>
            <a:off x="2700337" y="2224085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3A433-CCF4-4212-9658-02CC71F4773E}"/>
              </a:ext>
            </a:extLst>
          </p:cNvPr>
          <p:cNvSpPr txBox="1"/>
          <p:nvPr/>
        </p:nvSpPr>
        <p:spPr>
          <a:xfrm>
            <a:off x="2767012" y="2254029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1895474" y="1314450"/>
            <a:ext cx="804863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B94464-77A9-4EF1-B057-5ECCA1AF0B5E}"/>
              </a:ext>
            </a:extLst>
          </p:cNvPr>
          <p:cNvCxnSpPr>
            <a:cxnSpLocks/>
          </p:cNvCxnSpPr>
          <p:nvPr/>
        </p:nvCxnSpPr>
        <p:spPr>
          <a:xfrm>
            <a:off x="3319462" y="1647825"/>
            <a:ext cx="0" cy="57626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F6531D8-364B-497F-BF4B-4BA458619475}"/>
              </a:ext>
            </a:extLst>
          </p:cNvPr>
          <p:cNvSpPr/>
          <p:nvPr/>
        </p:nvSpPr>
        <p:spPr>
          <a:xfrm>
            <a:off x="2409825" y="542925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 flipV="1">
            <a:off x="4387023" y="1696965"/>
            <a:ext cx="419100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D89314-568B-4D89-ABD8-10832AD70807}"/>
              </a:ext>
            </a:extLst>
          </p:cNvPr>
          <p:cNvSpPr/>
          <p:nvPr/>
        </p:nvSpPr>
        <p:spPr>
          <a:xfrm>
            <a:off x="6716592" y="2219766"/>
            <a:ext cx="2936044" cy="8253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29E5E-78A1-4BF9-9BB4-3584CE72CEE0}"/>
              </a:ext>
            </a:extLst>
          </p:cNvPr>
          <p:cNvSpPr txBox="1"/>
          <p:nvPr/>
        </p:nvSpPr>
        <p:spPr>
          <a:xfrm>
            <a:off x="9940706" y="1232560"/>
            <a:ext cx="1664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Bayesian Surface </a:t>
            </a:r>
            <a:r>
              <a:rPr lang="en-US" sz="2000" b="1">
                <a:solidFill>
                  <a:schemeClr val="bg1"/>
                </a:solidFill>
              </a:rPr>
              <a:t>Regression 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C7F8DE-6F7A-4CF6-926E-2DC28E7CFBE6}"/>
              </a:ext>
            </a:extLst>
          </p:cNvPr>
          <p:cNvSpPr txBox="1"/>
          <p:nvPr/>
        </p:nvSpPr>
        <p:spPr>
          <a:xfrm>
            <a:off x="10364447" y="4479534"/>
            <a:ext cx="1190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Fitted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A81F8-2836-4117-9B52-21B49D776338}"/>
              </a:ext>
            </a:extLst>
          </p:cNvPr>
          <p:cNvSpPr/>
          <p:nvPr/>
        </p:nvSpPr>
        <p:spPr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502442" y="4595037"/>
            <a:ext cx="1100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new time series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BD030-C527-4912-9F8D-049C112D2E0B}"/>
              </a:ext>
            </a:extLst>
          </p:cNvPr>
          <p:cNvCxnSpPr>
            <a:stCxn id="4" idx="4"/>
          </p:cNvCxnSpPr>
          <p:nvPr/>
        </p:nvCxnSpPr>
        <p:spPr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9776D-8F15-4981-89B0-AD9221084C63}"/>
              </a:ext>
            </a:extLst>
          </p:cNvPr>
          <p:cNvSpPr/>
          <p:nvPr/>
        </p:nvSpPr>
        <p:spPr>
          <a:xfrm>
            <a:off x="4488650" y="4503479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09078" y="4533482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7876C1-5711-4854-ADA2-BB5857A9B9B4}"/>
              </a:ext>
            </a:extLst>
          </p:cNvPr>
          <p:cNvCxnSpPr>
            <a:stCxn id="2" idx="3"/>
            <a:endCxn id="37" idx="1"/>
          </p:cNvCxnSpPr>
          <p:nvPr/>
        </p:nvCxnSpPr>
        <p:spPr>
          <a:xfrm flipV="1">
            <a:off x="1788317" y="4872424"/>
            <a:ext cx="2700333" cy="39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968A2-112D-4638-BF89-598CE8AC01BB}"/>
              </a:ext>
            </a:extLst>
          </p:cNvPr>
          <p:cNvCxnSpPr>
            <a:cxnSpLocks/>
            <a:stCxn id="37" idx="3"/>
            <a:endCxn id="50" idx="1"/>
          </p:cNvCxnSpPr>
          <p:nvPr/>
        </p:nvCxnSpPr>
        <p:spPr>
          <a:xfrm flipV="1">
            <a:off x="5960263" y="4857751"/>
            <a:ext cx="3831436" cy="14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527058-4868-4576-B27B-72EDA6767192}"/>
              </a:ext>
            </a:extLst>
          </p:cNvPr>
          <p:cNvCxnSpPr>
            <a:stCxn id="50" idx="2"/>
          </p:cNvCxnSpPr>
          <p:nvPr/>
        </p:nvCxnSpPr>
        <p:spPr>
          <a:xfrm>
            <a:off x="10772774" y="5805488"/>
            <a:ext cx="0" cy="404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24BB3E-8025-48D2-9F68-40BC9636F369}"/>
              </a:ext>
            </a:extLst>
          </p:cNvPr>
          <p:cNvSpPr txBox="1"/>
          <p:nvPr/>
        </p:nvSpPr>
        <p:spPr>
          <a:xfrm>
            <a:off x="2595565" y="223668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E32220-FE4A-4A9F-AC2F-8F32CF154BA9}"/>
              </a:ext>
            </a:extLst>
          </p:cNvPr>
          <p:cNvSpPr txBox="1"/>
          <p:nvPr/>
        </p:nvSpPr>
        <p:spPr>
          <a:xfrm>
            <a:off x="9095417" y="3238500"/>
            <a:ext cx="870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label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cxnSpLocks/>
          </p:cNvCxnSpPr>
          <p:nvPr/>
        </p:nvCxnSpPr>
        <p:spPr>
          <a:xfrm>
            <a:off x="9661951" y="2554025"/>
            <a:ext cx="329773" cy="8197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5CC0DC-7A66-496B-B2A7-4A76F62D1B2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0" cy="353517"/>
          </a:xfrm>
          <a:prstGeom prst="straightConnector1">
            <a:avLst/>
          </a:prstGeom>
          <a:ln w="381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7C14ACF-5AAC-4811-B1A1-A16FBB8D6F23}"/>
              </a:ext>
            </a:extLst>
          </p:cNvPr>
          <p:cNvSpPr txBox="1"/>
          <p:nvPr/>
        </p:nvSpPr>
        <p:spPr>
          <a:xfrm>
            <a:off x="7213396" y="2294427"/>
            <a:ext cx="2160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output vector- forecast error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F38A56E-80C4-45ED-AB4B-9EAA9FFB3417}"/>
              </a:ext>
            </a:extLst>
          </p:cNvPr>
          <p:cNvSpPr/>
          <p:nvPr/>
        </p:nvSpPr>
        <p:spPr>
          <a:xfrm>
            <a:off x="9374025" y="6210302"/>
            <a:ext cx="2817790" cy="646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9CF126-E239-4AD0-AA5A-B3A9C6AF58C2}"/>
              </a:ext>
            </a:extLst>
          </p:cNvPr>
          <p:cNvSpPr txBox="1"/>
          <p:nvPr/>
        </p:nvSpPr>
        <p:spPr>
          <a:xfrm>
            <a:off x="9530667" y="6229676"/>
            <a:ext cx="2343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Forecast error</a:t>
            </a:r>
          </a:p>
        </p:txBody>
      </p:sp>
    </p:spTree>
    <p:extLst>
      <p:ext uri="{BB962C8B-B14F-4D97-AF65-F5344CB8AC3E}">
        <p14:creationId xmlns:p14="http://schemas.microsoft.com/office/powerpoint/2010/main" val="319685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C984C56-788C-43C8-9C93-259B7650F7B9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3330E-F92C-46C4-83C3-92CDFED639AC}"/>
              </a:ext>
            </a:extLst>
          </p:cNvPr>
          <p:cNvSpPr txBox="1"/>
          <p:nvPr/>
        </p:nvSpPr>
        <p:spPr>
          <a:xfrm>
            <a:off x="423861" y="1129784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population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ECF4D3-F4B6-4207-BCAF-9FDC10462DA2}"/>
              </a:ext>
            </a:extLst>
          </p:cNvPr>
          <p:cNvSpPr/>
          <p:nvPr/>
        </p:nvSpPr>
        <p:spPr>
          <a:xfrm>
            <a:off x="2700337" y="981075"/>
            <a:ext cx="1352550" cy="666750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905125" y="981075"/>
            <a:ext cx="107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observed sample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A45961-0BF3-4BE2-89A5-9536CC949E61}"/>
              </a:ext>
            </a:extLst>
          </p:cNvPr>
          <p:cNvSpPr/>
          <p:nvPr/>
        </p:nvSpPr>
        <p:spPr>
          <a:xfrm>
            <a:off x="2700337" y="2224085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3A433-CCF4-4212-9658-02CC71F4773E}"/>
              </a:ext>
            </a:extLst>
          </p:cNvPr>
          <p:cNvSpPr txBox="1"/>
          <p:nvPr/>
        </p:nvSpPr>
        <p:spPr>
          <a:xfrm>
            <a:off x="2767012" y="2254029"/>
            <a:ext cx="135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simulated time series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1895474" y="1314450"/>
            <a:ext cx="804863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B94464-77A9-4EF1-B057-5ECCA1AF0B5E}"/>
              </a:ext>
            </a:extLst>
          </p:cNvPr>
          <p:cNvCxnSpPr>
            <a:cxnSpLocks/>
          </p:cNvCxnSpPr>
          <p:nvPr/>
        </p:nvCxnSpPr>
        <p:spPr>
          <a:xfrm>
            <a:off x="3319462" y="1647825"/>
            <a:ext cx="0" cy="57626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F6531D8-364B-497F-BF4B-4BA458619475}"/>
              </a:ext>
            </a:extLst>
          </p:cNvPr>
          <p:cNvSpPr/>
          <p:nvPr/>
        </p:nvSpPr>
        <p:spPr>
          <a:xfrm>
            <a:off x="2409825" y="542925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 flipV="1">
            <a:off x="4387023" y="1696965"/>
            <a:ext cx="419100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25246" y="488933"/>
            <a:ext cx="981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4" y="428076"/>
            <a:ext cx="1527393" cy="75369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6972460" y="414478"/>
            <a:ext cx="138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input vector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D89314-568B-4D89-ABD8-10832AD70807}"/>
              </a:ext>
            </a:extLst>
          </p:cNvPr>
          <p:cNvSpPr/>
          <p:nvPr/>
        </p:nvSpPr>
        <p:spPr>
          <a:xfrm>
            <a:off x="6716592" y="2219766"/>
            <a:ext cx="1864481" cy="86546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29E5E-78A1-4BF9-9BB4-3584CE72CEE0}"/>
              </a:ext>
            </a:extLst>
          </p:cNvPr>
          <p:cNvSpPr txBox="1"/>
          <p:nvPr/>
        </p:nvSpPr>
        <p:spPr>
          <a:xfrm>
            <a:off x="9832472" y="1135264"/>
            <a:ext cx="1823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Fit a Bayesian Multivariate Surface Regression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(BMSR)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C7F8DE-6F7A-4CF6-926E-2DC28E7CFBE6}"/>
              </a:ext>
            </a:extLst>
          </p:cNvPr>
          <p:cNvSpPr txBox="1"/>
          <p:nvPr/>
        </p:nvSpPr>
        <p:spPr>
          <a:xfrm>
            <a:off x="10436087" y="4366274"/>
            <a:ext cx="1300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Fitted BMSR model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A81F8-2836-4117-9B52-21B49D776338}"/>
              </a:ext>
            </a:extLst>
          </p:cNvPr>
          <p:cNvSpPr/>
          <p:nvPr/>
        </p:nvSpPr>
        <p:spPr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502442" y="4595037"/>
            <a:ext cx="110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new time series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BD030-C527-4912-9F8D-049C112D2E0B}"/>
              </a:ext>
            </a:extLst>
          </p:cNvPr>
          <p:cNvCxnSpPr>
            <a:stCxn id="4" idx="4"/>
          </p:cNvCxnSpPr>
          <p:nvPr/>
        </p:nvCxnSpPr>
        <p:spPr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9776D-8F15-4981-89B0-AD9221084C63}"/>
              </a:ext>
            </a:extLst>
          </p:cNvPr>
          <p:cNvSpPr/>
          <p:nvPr/>
        </p:nvSpPr>
        <p:spPr>
          <a:xfrm>
            <a:off x="4488650" y="4503479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1" y="4557584"/>
            <a:ext cx="123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feature calculation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7876C1-5711-4854-ADA2-BB5857A9B9B4}"/>
              </a:ext>
            </a:extLst>
          </p:cNvPr>
          <p:cNvCxnSpPr>
            <a:stCxn id="2" idx="3"/>
            <a:endCxn id="37" idx="1"/>
          </p:cNvCxnSpPr>
          <p:nvPr/>
        </p:nvCxnSpPr>
        <p:spPr>
          <a:xfrm flipV="1">
            <a:off x="1788317" y="4872424"/>
            <a:ext cx="2700333" cy="39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968A2-112D-4638-BF89-598CE8AC01BB}"/>
              </a:ext>
            </a:extLst>
          </p:cNvPr>
          <p:cNvCxnSpPr>
            <a:cxnSpLocks/>
            <a:stCxn id="37" idx="3"/>
            <a:endCxn id="50" idx="1"/>
          </p:cNvCxnSpPr>
          <p:nvPr/>
        </p:nvCxnSpPr>
        <p:spPr>
          <a:xfrm flipV="1">
            <a:off x="5960263" y="4857751"/>
            <a:ext cx="3831436" cy="14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527058-4868-4576-B27B-72EDA6767192}"/>
              </a:ext>
            </a:extLst>
          </p:cNvPr>
          <p:cNvCxnSpPr>
            <a:stCxn id="50" idx="2"/>
          </p:cNvCxnSpPr>
          <p:nvPr/>
        </p:nvCxnSpPr>
        <p:spPr>
          <a:xfrm>
            <a:off x="10772774" y="5805488"/>
            <a:ext cx="0" cy="404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4FD5AA0-5E0D-472B-9F12-BFCF8984990F}"/>
              </a:ext>
            </a:extLst>
          </p:cNvPr>
          <p:cNvSpPr/>
          <p:nvPr/>
        </p:nvSpPr>
        <p:spPr>
          <a:xfrm>
            <a:off x="9095416" y="6210301"/>
            <a:ext cx="2898315" cy="5429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095416" y="6174123"/>
            <a:ext cx="265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forecast errors of each forecast-model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4BB3E-8025-48D2-9F68-40BC9636F369}"/>
              </a:ext>
            </a:extLst>
          </p:cNvPr>
          <p:cNvSpPr txBox="1"/>
          <p:nvPr/>
        </p:nvSpPr>
        <p:spPr>
          <a:xfrm>
            <a:off x="2595565" y="223668"/>
            <a:ext cx="160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set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547696" cy="551229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75559" y="1299592"/>
            <a:ext cx="136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fit models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4E8D90-7073-4CC0-89C7-F5363692511B}"/>
              </a:ext>
            </a:extLst>
          </p:cNvPr>
          <p:cNvSpPr txBox="1"/>
          <p:nvPr/>
        </p:nvSpPr>
        <p:spPr>
          <a:xfrm>
            <a:off x="6833791" y="2192838"/>
            <a:ext cx="168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 vector – </a:t>
            </a:r>
          </a:p>
          <a:p>
            <a:r>
              <a:rPr lang="en-US" b="1" dirty="0">
                <a:solidFill>
                  <a:schemeClr val="bg1"/>
                </a:solidFill>
              </a:rPr>
              <a:t>forecast error of each model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715784" y="1135264"/>
            <a:ext cx="0" cy="45621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5714994" y="1575208"/>
            <a:ext cx="1170326" cy="7714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1A0714B-4158-44C5-A591-EBE8BFE4A6BA}"/>
              </a:ext>
            </a:extLst>
          </p:cNvPr>
          <p:cNvCxnSpPr>
            <a:cxnSpLocks/>
          </p:cNvCxnSpPr>
          <p:nvPr/>
        </p:nvCxnSpPr>
        <p:spPr>
          <a:xfrm flipV="1">
            <a:off x="8304041" y="2554025"/>
            <a:ext cx="1687683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  <a:endCxn id="62" idx="0"/>
          </p:cNvCxnSpPr>
          <p:nvPr/>
        </p:nvCxnSpPr>
        <p:spPr>
          <a:xfrm>
            <a:off x="7659168" y="1850822"/>
            <a:ext cx="16223" cy="34201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9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C984C56-788C-43C8-9C93-259B7650F7B9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3330E-F92C-46C4-83C3-92CDFED639AC}"/>
              </a:ext>
            </a:extLst>
          </p:cNvPr>
          <p:cNvSpPr txBox="1"/>
          <p:nvPr/>
        </p:nvSpPr>
        <p:spPr>
          <a:xfrm>
            <a:off x="423861" y="1129784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population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ECF4D3-F4B6-4207-BCAF-9FDC10462DA2}"/>
              </a:ext>
            </a:extLst>
          </p:cNvPr>
          <p:cNvSpPr/>
          <p:nvPr/>
        </p:nvSpPr>
        <p:spPr>
          <a:xfrm>
            <a:off x="2700337" y="981075"/>
            <a:ext cx="1352550" cy="666750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905125" y="981075"/>
            <a:ext cx="107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observed sample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A45961-0BF3-4BE2-89A5-9536CC949E61}"/>
              </a:ext>
            </a:extLst>
          </p:cNvPr>
          <p:cNvSpPr/>
          <p:nvPr/>
        </p:nvSpPr>
        <p:spPr>
          <a:xfrm>
            <a:off x="2700337" y="2224085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3A433-CCF4-4212-9658-02CC71F4773E}"/>
              </a:ext>
            </a:extLst>
          </p:cNvPr>
          <p:cNvSpPr txBox="1"/>
          <p:nvPr/>
        </p:nvSpPr>
        <p:spPr>
          <a:xfrm>
            <a:off x="2767012" y="2254029"/>
            <a:ext cx="135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simulated time series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1895474" y="1314450"/>
            <a:ext cx="804863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B94464-77A9-4EF1-B057-5ECCA1AF0B5E}"/>
              </a:ext>
            </a:extLst>
          </p:cNvPr>
          <p:cNvCxnSpPr>
            <a:cxnSpLocks/>
          </p:cNvCxnSpPr>
          <p:nvPr/>
        </p:nvCxnSpPr>
        <p:spPr>
          <a:xfrm>
            <a:off x="3319462" y="1647825"/>
            <a:ext cx="0" cy="57626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F6531D8-364B-497F-BF4B-4BA458619475}"/>
              </a:ext>
            </a:extLst>
          </p:cNvPr>
          <p:cNvSpPr/>
          <p:nvPr/>
        </p:nvSpPr>
        <p:spPr>
          <a:xfrm>
            <a:off x="2409825" y="542925"/>
            <a:ext cx="1981200" cy="277177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 flipV="1">
            <a:off x="4387023" y="1696965"/>
            <a:ext cx="419100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154" y="401497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25246" y="488933"/>
            <a:ext cx="981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644" y="758684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4" y="428076"/>
            <a:ext cx="1527393" cy="75369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6972460" y="414478"/>
            <a:ext cx="138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input vector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8D89314-568B-4D89-ABD8-10832AD70807}"/>
              </a:ext>
            </a:extLst>
          </p:cNvPr>
          <p:cNvSpPr/>
          <p:nvPr/>
        </p:nvSpPr>
        <p:spPr>
          <a:xfrm>
            <a:off x="6716592" y="2219766"/>
            <a:ext cx="1864481" cy="86546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29E5E-78A1-4BF9-9BB4-3584CE72CEE0}"/>
              </a:ext>
            </a:extLst>
          </p:cNvPr>
          <p:cNvSpPr txBox="1"/>
          <p:nvPr/>
        </p:nvSpPr>
        <p:spPr>
          <a:xfrm>
            <a:off x="9832472" y="1135264"/>
            <a:ext cx="1823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Fit a Bayesian Multivariate Surface Regression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(BMSR)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C7F8DE-6F7A-4CF6-926E-2DC28E7CFBE6}"/>
              </a:ext>
            </a:extLst>
          </p:cNvPr>
          <p:cNvSpPr txBox="1"/>
          <p:nvPr/>
        </p:nvSpPr>
        <p:spPr>
          <a:xfrm>
            <a:off x="10436087" y="4366274"/>
            <a:ext cx="1300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Fitted BMSR model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A81F8-2836-4117-9B52-21B49D776338}"/>
              </a:ext>
            </a:extLst>
          </p:cNvPr>
          <p:cNvSpPr/>
          <p:nvPr/>
        </p:nvSpPr>
        <p:spPr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502442" y="4595037"/>
            <a:ext cx="110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new time series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BD030-C527-4912-9F8D-049C112D2E0B}"/>
              </a:ext>
            </a:extLst>
          </p:cNvPr>
          <p:cNvCxnSpPr>
            <a:stCxn id="4" idx="4"/>
          </p:cNvCxnSpPr>
          <p:nvPr/>
        </p:nvCxnSpPr>
        <p:spPr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9776D-8F15-4981-89B0-AD9221084C63}"/>
              </a:ext>
            </a:extLst>
          </p:cNvPr>
          <p:cNvSpPr/>
          <p:nvPr/>
        </p:nvSpPr>
        <p:spPr>
          <a:xfrm>
            <a:off x="4488650" y="4503479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4641071" y="4557584"/>
            <a:ext cx="123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feature calculation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7876C1-5711-4854-ADA2-BB5857A9B9B4}"/>
              </a:ext>
            </a:extLst>
          </p:cNvPr>
          <p:cNvCxnSpPr>
            <a:stCxn id="2" idx="3"/>
            <a:endCxn id="37" idx="1"/>
          </p:cNvCxnSpPr>
          <p:nvPr/>
        </p:nvCxnSpPr>
        <p:spPr>
          <a:xfrm flipV="1">
            <a:off x="1788317" y="4872424"/>
            <a:ext cx="2700333" cy="39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968A2-112D-4638-BF89-598CE8AC01BB}"/>
              </a:ext>
            </a:extLst>
          </p:cNvPr>
          <p:cNvCxnSpPr>
            <a:cxnSpLocks/>
            <a:stCxn id="37" idx="3"/>
            <a:endCxn id="50" idx="1"/>
          </p:cNvCxnSpPr>
          <p:nvPr/>
        </p:nvCxnSpPr>
        <p:spPr>
          <a:xfrm flipV="1">
            <a:off x="5960263" y="4857751"/>
            <a:ext cx="3831436" cy="14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527058-4868-4576-B27B-72EDA6767192}"/>
              </a:ext>
            </a:extLst>
          </p:cNvPr>
          <p:cNvCxnSpPr>
            <a:stCxn id="50" idx="2"/>
          </p:cNvCxnSpPr>
          <p:nvPr/>
        </p:nvCxnSpPr>
        <p:spPr>
          <a:xfrm>
            <a:off x="10772774" y="5805488"/>
            <a:ext cx="0" cy="404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4FD5AA0-5E0D-472B-9F12-BFCF8984990F}"/>
              </a:ext>
            </a:extLst>
          </p:cNvPr>
          <p:cNvSpPr/>
          <p:nvPr/>
        </p:nvSpPr>
        <p:spPr>
          <a:xfrm>
            <a:off x="9095416" y="6210301"/>
            <a:ext cx="2898315" cy="5429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095416" y="6174123"/>
            <a:ext cx="265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forecast errors of each forecast-model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4BB3E-8025-48D2-9F68-40BC9636F369}"/>
              </a:ext>
            </a:extLst>
          </p:cNvPr>
          <p:cNvSpPr txBox="1"/>
          <p:nvPr/>
        </p:nvSpPr>
        <p:spPr>
          <a:xfrm>
            <a:off x="2595565" y="223668"/>
            <a:ext cx="160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set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547696" cy="551229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75559" y="1299592"/>
            <a:ext cx="136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fit models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4E8D90-7073-4CC0-89C7-F5363692511B}"/>
              </a:ext>
            </a:extLst>
          </p:cNvPr>
          <p:cNvSpPr txBox="1"/>
          <p:nvPr/>
        </p:nvSpPr>
        <p:spPr>
          <a:xfrm>
            <a:off x="6833791" y="2192838"/>
            <a:ext cx="168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 vector – </a:t>
            </a:r>
          </a:p>
          <a:p>
            <a:r>
              <a:rPr lang="en-US" b="1" dirty="0">
                <a:solidFill>
                  <a:schemeClr val="bg1"/>
                </a:solidFill>
              </a:rPr>
              <a:t>forecast error of each model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715784" y="1135264"/>
            <a:ext cx="0" cy="45621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5714994" y="1575208"/>
            <a:ext cx="1170326" cy="7714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1A0714B-4158-44C5-A591-EBE8BFE4A6BA}"/>
              </a:ext>
            </a:extLst>
          </p:cNvPr>
          <p:cNvCxnSpPr>
            <a:cxnSpLocks/>
          </p:cNvCxnSpPr>
          <p:nvPr/>
        </p:nvCxnSpPr>
        <p:spPr>
          <a:xfrm flipV="1">
            <a:off x="8304041" y="2554025"/>
            <a:ext cx="1687683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  <a:endCxn id="62" idx="0"/>
          </p:cNvCxnSpPr>
          <p:nvPr/>
        </p:nvCxnSpPr>
        <p:spPr>
          <a:xfrm>
            <a:off x="7659168" y="1850822"/>
            <a:ext cx="16223" cy="34201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22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246</Words>
  <Application>Microsoft Office PowerPoint</Application>
  <PresentationFormat>Widescreen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Thiyanga Talagala</dc:creator>
  <cp:lastModifiedBy>Thiyanga Talagala</cp:lastModifiedBy>
  <cp:revision>14</cp:revision>
  <dcterms:created xsi:type="dcterms:W3CDTF">2019-01-23T03:24:42Z</dcterms:created>
  <dcterms:modified xsi:type="dcterms:W3CDTF">2019-03-11T18:11:37Z</dcterms:modified>
</cp:coreProperties>
</file>