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DD0-037A-448A-96A1-E9FA2629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F5717-2765-4A75-99C9-BEDA2E31A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4509-3A45-4C79-B970-37A51942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C53E-BFCB-45F8-9BF9-1E16275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5212-0665-4292-B432-467FC036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0F5E-7A29-4B14-A35B-7B508710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FA6D7-AC06-44C8-8F23-91F28CC5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2554-CE40-4ED2-BCF2-0CF36135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6A90-64B4-4407-96E8-410436EB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0D34-86AB-40D9-A4F0-83B4A9B4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47957-7255-4C12-920E-3DD0CBE2F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0AFE5-66D7-42EA-97E9-8626E72A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3C4F-1BCC-4D3A-9809-83AFC3D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0944-FA56-4915-A0FA-CDCD3301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1465-DC12-4B1D-8FEC-C05882F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F139-1968-4641-800B-A50D44D5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AF61-BEA3-4898-8BEF-A88AE8AB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4BB1-B70A-45F8-A15E-018FC36E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ADF7-18D1-4117-B75D-A9A46D2A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1297-0255-4A16-A1D7-A0DDD53C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14E0-AC9F-4AFF-B788-70EF94DA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3D86-8D02-499A-A926-E18B67DC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6ED1-A1A0-4287-B969-F4C34BD9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3E75-C751-4257-9723-86E47032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DE731-FB19-4A78-A914-97E790E0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FD4C-F070-40FB-BE77-FD9C1F1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E938-4957-45E4-96CC-A92080F5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87BC-B888-4464-AF15-5D9566027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6085-C862-441D-A71C-D18049CF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C3AB-B797-4DA9-B8D7-1E13FBA8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5B1C-9209-4044-A782-A202D6E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3E2-E2CA-4555-92DD-D7CAAC78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371-7E47-41B0-B654-754B68A3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906C7-84A0-4466-B5CD-94B791B6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FB511-A24E-43FD-82D1-BC95F80B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A1433-85B3-4A34-B23D-E3B7EAB62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F037-69BF-4A32-9923-8DF3971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530D-9A50-4D9D-A170-C7DAFE2A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C7870-7A4F-4D66-8CE1-C35013B3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FB54-617E-44E7-B924-B476ED69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67F6D-B039-4AEB-9E12-87ED675F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3DE4-C827-472C-BB7B-2EFF68E3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D60D-9CC2-4485-ADB1-4A5999D9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9F40A-7098-4739-AA58-70B7AE28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4F843-93DD-4E21-89D4-373825FB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01DA-A1AF-4428-A747-B7C24502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E3D1-C02D-4F36-B21D-26CE26F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198E-4958-446B-8BF8-E3735373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746E-D5FD-49D1-8299-5D96700C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F69E7-7F5B-46B8-9AD1-89FDA6CF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A4D8-F160-482B-8709-D3656667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9B89-0C86-455F-BA70-2866A58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F1B5-C85B-4B35-9831-5F2F499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52EE6-EE89-4351-A37E-D98A2487E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01FCF-D266-4D45-804B-C844AA4D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E43C9-706D-457D-A8B0-C0D6E773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F0687-2440-4A3E-95CB-C66B4E17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5CE6E-A664-4FAE-8C19-6DEFE5A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99EB0-9B1F-4D6E-B971-D8E55A15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6C56D-B409-4818-9997-CB82C411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7785-9617-4F2D-8C51-737F5910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893B-15A9-40CC-946A-286CF1BF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7861-6BA1-4943-8418-ABB55A458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10B4-B979-44DB-81A5-483BCF2F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B0D3-B8E0-42C1-A6FD-32BA65082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/>
                <a:t>algorithm space</a:t>
              </a:r>
              <a:endParaRPr lang="en-US" sz="2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52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4</cp:revision>
  <dcterms:created xsi:type="dcterms:W3CDTF">2019-03-11T03:00:12Z</dcterms:created>
  <dcterms:modified xsi:type="dcterms:W3CDTF">2019-03-11T03:25:34Z</dcterms:modified>
</cp:coreProperties>
</file>