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0705-481C-473B-B287-4AA345843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E93A2-FE6C-4437-A1D6-A83096559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E4CE-1110-49E4-A968-317B9C0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4164-C43A-4A86-ADC8-C602B75B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737F-C3D4-40D8-B73E-96F9A677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ED4B-C1A2-47A4-89DF-326F8CA4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F8C48-3CC6-4199-B826-E75A4A6C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3E928-2D85-4FC1-881B-D96D5059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E632-C80E-43CE-842D-EAB55C2A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E4F49-AD57-4FB6-9F4A-EF9856BF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0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5B74E-9A87-40C2-A447-FB117312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E6E5C-1F9E-4424-8318-81C1D8826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6F56-48AE-4927-9226-29688F7D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7BD6-E9A1-4416-BD12-3595F39F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0069-B9B5-495A-863E-27383F4C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2703-3EDE-48A5-BC0A-5F9F44BF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1CDC-BF6D-4CB3-AE4A-02C031FD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001C-EEBA-4672-B429-0BC9899C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AAA10-5ED6-4862-BA1B-5FAD6E87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A5A1-791B-4A99-8E55-56AD07D7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43A5-62B8-47C8-BB9E-363B6C5A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FEB55-5DE6-4006-9F1D-1A806B75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1076-1DA8-431D-B74C-25D0C430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7D47-19BE-4F7B-814E-BF5A10C9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504C-008A-4E7A-B66C-2D699765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CE9-B387-4694-B71A-AA169185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240F-3901-4257-9C5D-2CBD21FD0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29518-4622-4EDC-8C98-944806559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C07B8-AD1C-43F4-90C1-0087DA9B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CBA60-3516-43B3-A437-D6F68752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0466-39D1-4F72-BAA9-8BBDF8A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1F1-3A43-4675-8864-97E7921C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1E2B9-B603-4BF2-837B-DC14525F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53F23-A833-44F2-8A5E-29CF7EA1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CE482-D7C9-493F-A948-EDC8A2AFA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70E7E-3FBF-4428-B36E-67C1CFEAE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2D086-34E4-48B0-902F-0D93CACA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84676-8578-494C-8AC0-D9261BBF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754CB-FAA9-4EDB-A15F-C148F573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8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541-5555-40B1-9D90-348FEA6A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EC54F-2D8A-4FA5-8DC9-5BFDF58F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A43A6-CF5F-432D-860A-BEEC0352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FE5D0-D1DB-4C13-B64F-4EFE5283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2AB40-C1AD-4B36-A072-8AA0AFED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4E3DF-159C-4444-A1D8-ACFA9431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95631-773B-4722-A2D5-FAC78C70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BF2B-C7BE-4B96-AE83-2FE018CF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43E8-1140-45BF-B0F3-B963F95D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5A06F-5203-4AA3-8A83-87EA7563A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CB63-60C1-477E-AAA5-1E274E37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1F729-A524-4130-BAAA-C30F2353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1742-2014-4995-8EC0-A5163B38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2423-48E0-44D2-8466-67A98160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B51DB-976B-47E9-AF58-484DF56EB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EBF45-805D-4A95-B2C6-E951DD3C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FBA4-9F37-4C0F-A620-09485D94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0DAFB-55DB-4231-8803-B3BC710F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09DF6-C620-43E8-AAE4-4EAD739E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4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D19A-0B48-4BF3-9A50-A012DF13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A41BD-53BD-460E-84FA-7712F6ED9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9AFA6-E9F6-4D71-A965-E6FDA5B8F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A840B-789E-4AAE-8500-74F0086D5F76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E0A0-DD62-49FC-AEFE-FE089BDE5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4EEEB-A27D-432F-A1DC-A7401D4F6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E0E2-3E1E-42AE-88FF-BF8237CB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5921-8A98-417E-B76B-A69CEA9A6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E19E3-DDEC-486D-9EC7-7BEFE1E27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B1B4A6-45D2-4178-9EE3-51A0E829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53374" cy="5249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B3485-3E0C-4FEF-B16F-A9FA7543C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97" y="0"/>
            <a:ext cx="3705742" cy="53252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CA96A6-4FC7-4EC4-B892-B019952B2DAF}"/>
              </a:ext>
            </a:extLst>
          </p:cNvPr>
          <p:cNvCxnSpPr/>
          <p:nvPr/>
        </p:nvCxnSpPr>
        <p:spPr>
          <a:xfrm>
            <a:off x="7251039" y="2531327"/>
            <a:ext cx="8670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D0732-0D40-4951-8CF2-A7EDEBBD7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03" y="1220930"/>
            <a:ext cx="375337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3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4CFE5E-D410-47A7-A78C-5FF3E444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6" y="0"/>
            <a:ext cx="11125387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0DC546-D636-414E-9392-7C21EDCB8C50}"/>
              </a:ext>
            </a:extLst>
          </p:cNvPr>
          <p:cNvCxnSpPr/>
          <p:nvPr/>
        </p:nvCxnSpPr>
        <p:spPr>
          <a:xfrm>
            <a:off x="6824547" y="4337824"/>
            <a:ext cx="0" cy="108166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A26C86-1491-4FF7-8C89-AF269F6613E8}"/>
              </a:ext>
            </a:extLst>
          </p:cNvPr>
          <p:cNvSpPr txBox="1"/>
          <p:nvPr/>
        </p:nvSpPr>
        <p:spPr>
          <a:xfrm>
            <a:off x="5999355" y="5468331"/>
            <a:ext cx="26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Download all reports</a:t>
            </a:r>
          </a:p>
        </p:txBody>
      </p:sp>
    </p:spTree>
    <p:extLst>
      <p:ext uri="{BB962C8B-B14F-4D97-AF65-F5344CB8AC3E}">
        <p14:creationId xmlns:p14="http://schemas.microsoft.com/office/powerpoint/2010/main" val="24543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2024-09-07T12:38:55Z</dcterms:created>
  <dcterms:modified xsi:type="dcterms:W3CDTF">2024-09-07T12:45:57Z</dcterms:modified>
</cp:coreProperties>
</file>