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0953-9E53-49E0-BFBD-6B9F1E4FA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F71AC-2A3E-4523-9F13-7D96CF17E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2AD0B-1911-4A2F-956E-82A832DA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DEC8-C894-4AC5-953F-8FB9825CC77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3009-4A2E-400F-A543-D623E000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A10D3-879D-4858-B1DA-6F51456A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08F-ADE9-4BAE-A43F-CB26C8E1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7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1025-DF19-4B22-A689-774006A7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45E9C-B316-4E29-95EB-DC562A841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586EC-ADC3-43F6-A648-CBFB3904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DEC8-C894-4AC5-953F-8FB9825CC77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9CB69-ABBC-43AC-B56E-8EDAD290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C9CE-8CAF-4E51-B506-25E310F9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08F-ADE9-4BAE-A43F-CB26C8E1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EBFB2-B480-4A43-9142-9C7E978E2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C27D4-FE80-4D0D-9326-18B1AC4F3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9E265-9EE7-43A5-8848-47C8255C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DEC8-C894-4AC5-953F-8FB9825CC77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32D3F-CF2B-4103-B04B-9BB0DA2F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5E911-C1F2-4A87-BD26-1ADDF730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08F-ADE9-4BAE-A43F-CB26C8E1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8E7F-5F8A-419E-A376-529A5049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68680-6581-46AE-AE92-AF2D363AC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EE1BB-2728-4A56-889C-A0AD893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DEC8-C894-4AC5-953F-8FB9825CC77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B97B9-9C6D-4291-AC81-9A998EC2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281C1-6BCE-4B4A-A589-720E0AFB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08F-ADE9-4BAE-A43F-CB26C8E1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7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266E-44A7-4B5D-85BC-A5CA8164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CAD94-E117-4BC3-9C9B-604538856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3162F-309A-435A-AF4C-B969ED82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DEC8-C894-4AC5-953F-8FB9825CC77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F9BA-CC19-4844-B087-88D00670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AEE8-DD9D-411E-A578-BE48A680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08F-ADE9-4BAE-A43F-CB26C8E1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0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49F7-1ACF-4077-8CEE-66279B83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E7D36-36D1-4775-8158-5EAD5AEBA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E0F88-897C-4B5C-B4FF-75DE9089B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EFA4E-A349-4C8A-B446-C7923460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DEC8-C894-4AC5-953F-8FB9825CC77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F8781-7A69-4379-B2FC-EDA6AB88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AD1CA-3CFD-43BC-984D-17E8D833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08F-ADE9-4BAE-A43F-CB26C8E1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1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479B-A945-4DEC-B237-A1BC8421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566BD-EFAC-4679-93BB-27C873000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FD6C1-A70A-4EC9-90AA-D3C03F802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7528D-18D5-4CEF-941B-094DAE6D1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D3D6B-E50D-481A-8D77-8394F0818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E5891-0684-4932-9A22-9734620F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DEC8-C894-4AC5-953F-8FB9825CC77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513AC2-E643-40CF-97BE-71FD7DDD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A0D79-A8B1-4DEA-9B33-5070589E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08F-ADE9-4BAE-A43F-CB26C8E1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7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A87F-41BC-4314-A641-19C7A001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21482-5AFF-4589-96B3-E45439C7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DEC8-C894-4AC5-953F-8FB9825CC77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746E7-0E9D-4087-A121-79DEFD2F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F54D5-B6FF-404A-B78A-DBDB95DC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08F-ADE9-4BAE-A43F-CB26C8E1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4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89C806-3E1A-4302-B147-DFD04A2D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DEC8-C894-4AC5-953F-8FB9825CC77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C0355-8C60-49CC-8F6E-1B38CC46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35876-6526-4C98-ABA7-E0B0F017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08F-ADE9-4BAE-A43F-CB26C8E1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4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0A1B-C4FA-4087-AB43-3B4E60077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50771-0651-43CC-B0C1-B0622DE81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BCD10-E880-46D6-AC2E-58AE4B7AD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96CAA-5C1C-48C0-BBD4-16BC0574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DEC8-C894-4AC5-953F-8FB9825CC77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14C91-DE5F-43A2-91B0-E317A626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F24B2-C482-4816-8E3B-DCBBE33A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08F-ADE9-4BAE-A43F-CB26C8E1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8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09E5-4EB4-480D-9D12-63276B28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D84DE-46C4-42DA-8186-EA691D44F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732F6-88BB-443E-A38A-CC198B117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852F0-E61E-4769-B6FB-84763816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DEC8-C894-4AC5-953F-8FB9825CC77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85519-A97F-4022-96C8-53058817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A6C52-9B0B-4552-8E83-D3F8BD59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208F-ADE9-4BAE-A43F-CB26C8E1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0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713F9-6DD0-45D5-891C-FEF58A15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1A346-D941-4BF5-8428-15674106B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4FB43-175D-4427-B0A5-9FBC8F924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DEC8-C894-4AC5-953F-8FB9825CC77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6BCFB-790C-4440-8FBD-3A232B1E2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21016-9981-4A82-84E8-7CD3C7951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9208F-ADE9-4BAE-A43F-CB26C8E1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7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390F-C554-4101-8D31-60F63A795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38F40-3528-4122-874A-08EB349E6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7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C984C56-788C-43C8-9C93-259B7650F7B9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3330E-F92C-46C4-83C3-92CDFED639AC}"/>
              </a:ext>
            </a:extLst>
          </p:cNvPr>
          <p:cNvSpPr txBox="1"/>
          <p:nvPr/>
        </p:nvSpPr>
        <p:spPr>
          <a:xfrm>
            <a:off x="423861" y="1129784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population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ECF4D3-F4B6-4207-BCAF-9FDC10462DA2}"/>
              </a:ext>
            </a:extLst>
          </p:cNvPr>
          <p:cNvSpPr/>
          <p:nvPr/>
        </p:nvSpPr>
        <p:spPr>
          <a:xfrm>
            <a:off x="2700337" y="981075"/>
            <a:ext cx="1352550" cy="666750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905125" y="981075"/>
            <a:ext cx="107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observed sample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A45961-0BF3-4BE2-89A5-9536CC949E61}"/>
              </a:ext>
            </a:extLst>
          </p:cNvPr>
          <p:cNvSpPr/>
          <p:nvPr/>
        </p:nvSpPr>
        <p:spPr>
          <a:xfrm>
            <a:off x="2700337" y="2224085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3A433-CCF4-4212-9658-02CC71F4773E}"/>
              </a:ext>
            </a:extLst>
          </p:cNvPr>
          <p:cNvSpPr txBox="1"/>
          <p:nvPr/>
        </p:nvSpPr>
        <p:spPr>
          <a:xfrm>
            <a:off x="2767012" y="2254029"/>
            <a:ext cx="135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simulated time series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1895474" y="1314450"/>
            <a:ext cx="804863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B94464-77A9-4EF1-B057-5ECCA1AF0B5E}"/>
              </a:ext>
            </a:extLst>
          </p:cNvPr>
          <p:cNvCxnSpPr>
            <a:cxnSpLocks/>
          </p:cNvCxnSpPr>
          <p:nvPr/>
        </p:nvCxnSpPr>
        <p:spPr>
          <a:xfrm>
            <a:off x="3319462" y="1647825"/>
            <a:ext cx="0" cy="57626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F6531D8-364B-497F-BF4B-4BA458619475}"/>
              </a:ext>
            </a:extLst>
          </p:cNvPr>
          <p:cNvSpPr/>
          <p:nvPr/>
        </p:nvSpPr>
        <p:spPr>
          <a:xfrm>
            <a:off x="2409825" y="542925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 flipV="1">
            <a:off x="4387023" y="1696965"/>
            <a:ext cx="419100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4940" y="427462"/>
            <a:ext cx="981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 period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56624" y="2244602"/>
            <a:ext cx="981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 period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D89314-568B-4D89-ABD8-10832AD70807}"/>
              </a:ext>
            </a:extLst>
          </p:cNvPr>
          <p:cNvSpPr/>
          <p:nvPr/>
        </p:nvSpPr>
        <p:spPr>
          <a:xfrm>
            <a:off x="6716592" y="2219767"/>
            <a:ext cx="1587449" cy="727684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10013514" y="1328211"/>
            <a:ext cx="1530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C7F8DE-6F7A-4CF6-926E-2DC28E7CFBE6}"/>
              </a:ext>
            </a:extLst>
          </p:cNvPr>
          <p:cNvSpPr txBox="1"/>
          <p:nvPr/>
        </p:nvSpPr>
        <p:spPr>
          <a:xfrm>
            <a:off x="10301287" y="4318038"/>
            <a:ext cx="1190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random forest classifier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new time series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stCxn id="4" idx="4"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9776D-8F15-4981-89B0-AD9221084C63}"/>
              </a:ext>
            </a:extLst>
          </p:cNvPr>
          <p:cNvSpPr/>
          <p:nvPr/>
        </p:nvSpPr>
        <p:spPr>
          <a:xfrm>
            <a:off x="4488650" y="4503479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1" y="4557584"/>
            <a:ext cx="123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feature calculation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stCxn id="2" idx="3"/>
            <a:endCxn id="37" idx="1"/>
          </p:cNvCxnSpPr>
          <p:nvPr/>
        </p:nvCxnSpPr>
        <p:spPr>
          <a:xfrm flipV="1">
            <a:off x="1788317" y="4872424"/>
            <a:ext cx="2700333" cy="39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968A2-112D-4638-BF89-598CE8AC01BB}"/>
              </a:ext>
            </a:extLst>
          </p:cNvPr>
          <p:cNvCxnSpPr>
            <a:cxnSpLocks/>
            <a:stCxn id="37" idx="3"/>
            <a:endCxn id="50" idx="1"/>
          </p:cNvCxnSpPr>
          <p:nvPr/>
        </p:nvCxnSpPr>
        <p:spPr>
          <a:xfrm flipV="1">
            <a:off x="5960263" y="4857751"/>
            <a:ext cx="3831436" cy="14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527058-4868-4576-B27B-72EDA6767192}"/>
              </a:ext>
            </a:extLst>
          </p:cNvPr>
          <p:cNvCxnSpPr>
            <a:stCxn id="50" idx="2"/>
          </p:cNvCxnSpPr>
          <p:nvPr/>
        </p:nvCxnSpPr>
        <p:spPr>
          <a:xfrm>
            <a:off x="10772774" y="5805488"/>
            <a:ext cx="0" cy="404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4FD5AA0-5E0D-472B-9F12-BFCF8984990F}"/>
              </a:ext>
            </a:extLst>
          </p:cNvPr>
          <p:cNvSpPr/>
          <p:nvPr/>
        </p:nvSpPr>
        <p:spPr>
          <a:xfrm>
            <a:off x="9925049" y="6210301"/>
            <a:ext cx="1485900" cy="5429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991724" y="6174123"/>
            <a:ext cx="135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forecasting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4BB3E-8025-48D2-9F68-40BC9636F369}"/>
              </a:ext>
            </a:extLst>
          </p:cNvPr>
          <p:cNvSpPr txBox="1"/>
          <p:nvPr/>
        </p:nvSpPr>
        <p:spPr>
          <a:xfrm>
            <a:off x="2595565" y="223668"/>
            <a:ext cx="160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set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75559" y="1299592"/>
            <a:ext cx="136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fit models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B20FE32-DA01-4CDD-B840-37108AA6B32A}"/>
              </a:ext>
            </a:extLst>
          </p:cNvPr>
          <p:cNvSpPr/>
          <p:nvPr/>
        </p:nvSpPr>
        <p:spPr>
          <a:xfrm>
            <a:off x="8499901" y="2187312"/>
            <a:ext cx="1162050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E32220-FE4A-4A9F-AC2F-8F32CF154BA9}"/>
              </a:ext>
            </a:extLst>
          </p:cNvPr>
          <p:cNvSpPr txBox="1"/>
          <p:nvPr/>
        </p:nvSpPr>
        <p:spPr>
          <a:xfrm>
            <a:off x="9095417" y="3238500"/>
            <a:ext cx="8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label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4E8D90-7073-4CC0-89C7-F5363692511B}"/>
              </a:ext>
            </a:extLst>
          </p:cNvPr>
          <p:cNvSpPr txBox="1"/>
          <p:nvPr/>
        </p:nvSpPr>
        <p:spPr>
          <a:xfrm>
            <a:off x="6748582" y="2268638"/>
            <a:ext cx="168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identify “best” model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705478" y="1073793"/>
            <a:ext cx="0" cy="45621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stCxn id="60" idx="3"/>
          </p:cNvCxnSpPr>
          <p:nvPr/>
        </p:nvCxnSpPr>
        <p:spPr>
          <a:xfrm>
            <a:off x="9661951" y="2554025"/>
            <a:ext cx="329773" cy="8197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1A0714B-4158-44C5-A591-EBE8BFE4A6BA}"/>
              </a:ext>
            </a:extLst>
          </p:cNvPr>
          <p:cNvCxnSpPr>
            <a:endCxn id="60" idx="1"/>
          </p:cNvCxnSpPr>
          <p:nvPr/>
        </p:nvCxnSpPr>
        <p:spPr>
          <a:xfrm>
            <a:off x="8304041" y="2554024"/>
            <a:ext cx="195860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7A6A80A-8E21-4DF1-9BA5-AA6C7B166877}"/>
              </a:ext>
            </a:extLst>
          </p:cNvPr>
          <p:cNvSpPr txBox="1"/>
          <p:nvPr/>
        </p:nvSpPr>
        <p:spPr>
          <a:xfrm>
            <a:off x="8637973" y="2268638"/>
            <a:ext cx="97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 - labels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stCxn id="45" idx="2"/>
            <a:endCxn id="39" idx="0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75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ABBA37-D04E-4810-8A6F-3BB628598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7591425" cy="455520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1545269-B918-4A80-B1C4-0A37B37FDFB3}"/>
              </a:ext>
            </a:extLst>
          </p:cNvPr>
          <p:cNvGrpSpPr/>
          <p:nvPr/>
        </p:nvGrpSpPr>
        <p:grpSpPr>
          <a:xfrm>
            <a:off x="7315200" y="3524435"/>
            <a:ext cx="596144" cy="1020932"/>
            <a:chOff x="7322738" y="3524435"/>
            <a:chExt cx="596144" cy="102093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248CE07-5FE5-429F-838C-9903454F54AF}"/>
                </a:ext>
              </a:extLst>
            </p:cNvPr>
            <p:cNvCxnSpPr>
              <a:cxnSpLocks/>
            </p:cNvCxnSpPr>
            <p:nvPr/>
          </p:nvCxnSpPr>
          <p:spPr>
            <a:xfrm>
              <a:off x="7322738" y="3989680"/>
              <a:ext cx="268687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F00794-E85A-4054-BF24-8906AA78E42F}"/>
                </a:ext>
              </a:extLst>
            </p:cNvPr>
            <p:cNvCxnSpPr>
              <a:cxnSpLocks/>
            </p:cNvCxnSpPr>
            <p:nvPr/>
          </p:nvCxnSpPr>
          <p:spPr>
            <a:xfrm>
              <a:off x="7591425" y="3524435"/>
              <a:ext cx="0" cy="1020932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BD8DD26-789B-4EA3-A362-E2A6D0067284}"/>
                </a:ext>
              </a:extLst>
            </p:cNvPr>
            <p:cNvCxnSpPr>
              <a:cxnSpLocks/>
            </p:cNvCxnSpPr>
            <p:nvPr/>
          </p:nvCxnSpPr>
          <p:spPr>
            <a:xfrm>
              <a:off x="7591425" y="3524435"/>
              <a:ext cx="327457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F6F50D8-5118-44CF-9C38-DC03B6938675}"/>
                </a:ext>
              </a:extLst>
            </p:cNvPr>
            <p:cNvCxnSpPr/>
            <p:nvPr/>
          </p:nvCxnSpPr>
          <p:spPr>
            <a:xfrm>
              <a:off x="7591425" y="4545367"/>
              <a:ext cx="327457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7CC7B79-66A8-436A-8CB2-4B44F54846F0}"/>
              </a:ext>
            </a:extLst>
          </p:cNvPr>
          <p:cNvSpPr/>
          <p:nvPr/>
        </p:nvSpPr>
        <p:spPr>
          <a:xfrm>
            <a:off x="7911344" y="3302493"/>
            <a:ext cx="824283" cy="54153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4E75D3-CF0E-4A54-8BCB-DF6157E4D555}"/>
              </a:ext>
            </a:extLst>
          </p:cNvPr>
          <p:cNvSpPr/>
          <p:nvPr/>
        </p:nvSpPr>
        <p:spPr>
          <a:xfrm>
            <a:off x="8948204" y="3302492"/>
            <a:ext cx="824283" cy="54153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D9D24E-C43B-499E-80E6-A3098BDE2527}"/>
              </a:ext>
            </a:extLst>
          </p:cNvPr>
          <p:cNvSpPr/>
          <p:nvPr/>
        </p:nvSpPr>
        <p:spPr>
          <a:xfrm>
            <a:off x="10092406" y="3333565"/>
            <a:ext cx="824283" cy="54153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55407A-5241-4A29-BC26-511242C74ECB}"/>
              </a:ext>
            </a:extLst>
          </p:cNvPr>
          <p:cNvSpPr/>
          <p:nvPr/>
        </p:nvSpPr>
        <p:spPr>
          <a:xfrm>
            <a:off x="7911343" y="4274601"/>
            <a:ext cx="1570008" cy="7386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D2C07-0EB2-43F8-BEA5-408E983CC0AA}"/>
              </a:ext>
            </a:extLst>
          </p:cNvPr>
          <p:cNvSpPr/>
          <p:nvPr/>
        </p:nvSpPr>
        <p:spPr>
          <a:xfrm>
            <a:off x="10067006" y="4283756"/>
            <a:ext cx="1144201" cy="126422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017E3C-7D85-4985-9AC7-554118E040DE}"/>
              </a:ext>
            </a:extLst>
          </p:cNvPr>
          <p:cNvCxnSpPr>
            <a:cxnSpLocks/>
          </p:cNvCxnSpPr>
          <p:nvPr/>
        </p:nvCxnSpPr>
        <p:spPr>
          <a:xfrm flipV="1">
            <a:off x="8735627" y="3524435"/>
            <a:ext cx="212577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D8BB63-11B8-405B-83F2-4DF34F46EBE4}"/>
              </a:ext>
            </a:extLst>
          </p:cNvPr>
          <p:cNvCxnSpPr>
            <a:cxnSpLocks/>
          </p:cNvCxnSpPr>
          <p:nvPr/>
        </p:nvCxnSpPr>
        <p:spPr>
          <a:xfrm>
            <a:off x="9772487" y="3524435"/>
            <a:ext cx="319919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76F725-BA76-4576-A48C-297E1247953B}"/>
              </a:ext>
            </a:extLst>
          </p:cNvPr>
          <p:cNvCxnSpPr>
            <a:cxnSpLocks/>
          </p:cNvCxnSpPr>
          <p:nvPr/>
        </p:nvCxnSpPr>
        <p:spPr>
          <a:xfrm flipV="1">
            <a:off x="9461768" y="4594190"/>
            <a:ext cx="611055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F531C7-02ED-42F5-A9F6-997EFFE86C90}"/>
              </a:ext>
            </a:extLst>
          </p:cNvPr>
          <p:cNvGrpSpPr/>
          <p:nvPr/>
        </p:nvGrpSpPr>
        <p:grpSpPr>
          <a:xfrm>
            <a:off x="4643022" y="464598"/>
            <a:ext cx="5789694" cy="594803"/>
            <a:chOff x="4643022" y="464598"/>
            <a:chExt cx="5789694" cy="59480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CEE1319-B255-4F6F-A3B5-CC6C9313E68F}"/>
                </a:ext>
              </a:extLst>
            </p:cNvPr>
            <p:cNvCxnSpPr/>
            <p:nvPr/>
          </p:nvCxnSpPr>
          <p:spPr>
            <a:xfrm>
              <a:off x="4643022" y="464598"/>
              <a:ext cx="0" cy="594803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466793-3362-4537-90EA-77DA13D45BAD}"/>
                </a:ext>
              </a:extLst>
            </p:cNvPr>
            <p:cNvCxnSpPr/>
            <p:nvPr/>
          </p:nvCxnSpPr>
          <p:spPr>
            <a:xfrm>
              <a:off x="4643022" y="464598"/>
              <a:ext cx="578969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6FEF10-7FF0-43C8-90BD-07086E200BD8}"/>
              </a:ext>
            </a:extLst>
          </p:cNvPr>
          <p:cNvCxnSpPr>
            <a:cxnSpLocks/>
          </p:cNvCxnSpPr>
          <p:nvPr/>
        </p:nvCxnSpPr>
        <p:spPr>
          <a:xfrm>
            <a:off x="10432716" y="464598"/>
            <a:ext cx="0" cy="69837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476271F-DAD6-4ABA-A4A0-2C126609346C}"/>
              </a:ext>
            </a:extLst>
          </p:cNvPr>
          <p:cNvSpPr/>
          <p:nvPr/>
        </p:nvSpPr>
        <p:spPr>
          <a:xfrm>
            <a:off x="9772487" y="1162975"/>
            <a:ext cx="1413322" cy="9232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493E3D-B2FA-4CA6-802C-C205BF2AC873}"/>
              </a:ext>
            </a:extLst>
          </p:cNvPr>
          <p:cNvSpPr txBox="1"/>
          <p:nvPr/>
        </p:nvSpPr>
        <p:spPr>
          <a:xfrm>
            <a:off x="8030078" y="3333565"/>
            <a:ext cx="7712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OOB sample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A7E2A2-3DF8-4F7A-AABF-63AA6405A718}"/>
              </a:ext>
            </a:extLst>
          </p:cNvPr>
          <p:cNvSpPr txBox="1"/>
          <p:nvPr/>
        </p:nvSpPr>
        <p:spPr>
          <a:xfrm>
            <a:off x="9001227" y="3329120"/>
            <a:ext cx="77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vote matrix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26FDC1-02DC-406C-815E-062585EE3EB3}"/>
              </a:ext>
            </a:extLst>
          </p:cNvPr>
          <p:cNvSpPr txBox="1"/>
          <p:nvPr/>
        </p:nvSpPr>
        <p:spPr>
          <a:xfrm>
            <a:off x="10038330" y="3342425"/>
            <a:ext cx="93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OOB predictions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D52678-8000-48AD-8A90-9D97BFF72988}"/>
              </a:ext>
            </a:extLst>
          </p:cNvPr>
          <p:cNvCxnSpPr>
            <a:stCxn id="55" idx="0"/>
            <a:endCxn id="39" idx="2"/>
          </p:cNvCxnSpPr>
          <p:nvPr/>
        </p:nvCxnSpPr>
        <p:spPr>
          <a:xfrm flipH="1" flipV="1">
            <a:off x="10479148" y="2086252"/>
            <a:ext cx="25400" cy="125617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6423855-32CC-4B5C-9263-0A7690F1A9F5}"/>
              </a:ext>
            </a:extLst>
          </p:cNvPr>
          <p:cNvSpPr txBox="1"/>
          <p:nvPr/>
        </p:nvSpPr>
        <p:spPr>
          <a:xfrm>
            <a:off x="7903806" y="4283756"/>
            <a:ext cx="15065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machine learning interpretability tools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7F0C5C-C606-4807-8042-8A40B4E89434}"/>
              </a:ext>
            </a:extLst>
          </p:cNvPr>
          <p:cNvSpPr txBox="1"/>
          <p:nvPr/>
        </p:nvSpPr>
        <p:spPr>
          <a:xfrm>
            <a:off x="9797886" y="1310023"/>
            <a:ext cx="1413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2-d visualization</a:t>
            </a:r>
          </a:p>
          <a:p>
            <a:pPr algn="ctr"/>
            <a:r>
              <a:rPr lang="en-US" sz="1400" b="1" dirty="0"/>
              <a:t>using PCA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A5E583D-4C87-4A39-9363-13EB465CDB1B}"/>
              </a:ext>
            </a:extLst>
          </p:cNvPr>
          <p:cNvSpPr txBox="1"/>
          <p:nvPr/>
        </p:nvSpPr>
        <p:spPr>
          <a:xfrm>
            <a:off x="10092406" y="4331090"/>
            <a:ext cx="11442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feature importance</a:t>
            </a:r>
          </a:p>
          <a:p>
            <a:r>
              <a:rPr lang="en-US" sz="1400" b="1" dirty="0"/>
              <a:t>- partial dependence plots</a:t>
            </a:r>
          </a:p>
        </p:txBody>
      </p:sp>
    </p:spTree>
    <p:extLst>
      <p:ext uri="{BB962C8B-B14F-4D97-AF65-F5344CB8AC3E}">
        <p14:creationId xmlns:p14="http://schemas.microsoft.com/office/powerpoint/2010/main" val="193528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61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Thiyanga Talagala</dc:creator>
  <cp:lastModifiedBy>Thiyanga Talagala</cp:lastModifiedBy>
  <cp:revision>7</cp:revision>
  <dcterms:created xsi:type="dcterms:W3CDTF">2019-04-29T03:23:58Z</dcterms:created>
  <dcterms:modified xsi:type="dcterms:W3CDTF">2019-04-29T09:02:38Z</dcterms:modified>
</cp:coreProperties>
</file>