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3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53-9E53-49E0-BFBD-6B9F1E4F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71AC-2A3E-4523-9F13-7D96CF17E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AD0B-1911-4A2F-956E-82A832D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3009-4A2E-400F-A543-D623E000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10D3-879D-4858-B1DA-6F51456A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25-DF19-4B22-A689-774006A7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5E9C-B316-4E29-95EB-DC562A84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86EC-ADC3-43F6-A648-CBFB3904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CB69-ABBC-43AC-B56E-8EDAD290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C9CE-8CAF-4E51-B506-25E310F9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EBFB2-B480-4A43-9142-9C7E978E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C27D4-FE80-4D0D-9326-18B1AC4F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E265-9EE7-43A5-8848-47C8255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D3F-CF2B-4103-B04B-9BB0DA2F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E911-C1F2-4A87-BD26-1ADDF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8E7F-5F8A-419E-A376-529A5049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8680-6581-46AE-AE92-AF2D363A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E1BB-2728-4A56-889C-A0AD893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97B9-9C6D-4291-AC81-9A998EC2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81C1-6BCE-4B4A-A589-720E0AFB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266E-44A7-4B5D-85BC-A5CA816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AD94-E117-4BC3-9C9B-60453885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162F-309A-435A-AF4C-B969ED8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F9BA-CC19-4844-B087-88D00670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AEE8-DD9D-411E-A578-BE48A68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9F7-1ACF-4077-8CEE-66279B83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7D36-36D1-4775-8158-5EAD5AE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0F88-897C-4B5C-B4FF-75DE9089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FA4E-A349-4C8A-B446-C7923460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8781-7A69-4379-B2FC-EDA6AB8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D1CA-3CFD-43BC-984D-17E8D83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79B-A945-4DEC-B237-A1BC8421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66BD-EFAC-4679-93BB-27C87300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FD6C1-A70A-4EC9-90AA-D3C03F80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7528D-18D5-4CEF-941B-094DAE6D1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D3D6B-E50D-481A-8D77-8394F0818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E5891-0684-4932-9A22-9734620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13AC2-E643-40CF-97BE-71FD7DDD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D79-A8B1-4DEA-9B33-5070589E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A87F-41BC-4314-A641-19C7A001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21482-5AFF-4589-96B3-E45439C7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746E7-0E9D-4087-A121-79DEFD2F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54D5-B6FF-404A-B78A-DBDB95DC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9C806-3E1A-4302-B147-DFD04A2D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C0355-8C60-49CC-8F6E-1B38CC46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5876-6526-4C98-ABA7-E0B0F017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A1B-C4FA-4087-AB43-3B4E6007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0771-0651-43CC-B0C1-B0622DE8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CD10-E880-46D6-AC2E-58AE4B7A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6CAA-5C1C-48C0-BBD4-16BC0574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4C91-DE5F-43A2-91B0-E317A62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24B2-C482-4816-8E3B-DCBBE33A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9E5-4EB4-480D-9D12-63276B28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D84DE-46C4-42DA-8186-EA691D44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732F6-88BB-443E-A38A-CC198B11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852F0-E61E-4769-B6FB-8476381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5519-A97F-4022-96C8-53058817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6C52-9B0B-4552-8E83-D3F8BD5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713F9-6DD0-45D5-891C-FEF58A15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A346-D941-4BF5-8428-15674106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FB43-175D-4427-B0A5-9FBC8F924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DEC8-C894-4AC5-953F-8FB9825CC77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BCFB-790C-4440-8FBD-3A232B1E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1016-9981-4A82-84E8-7CD3C7951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390F-C554-4101-8D31-60F63A79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8F40-3528-4122-874A-08EB349E6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4940" y="42746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56624" y="224460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period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10013514" y="1328211"/>
            <a:ext cx="153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05478" y="1073793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637973" y="2268638"/>
            <a:ext cx="9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4940" y="42746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56624" y="224460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period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10013514" y="1328211"/>
            <a:ext cx="153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input -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05478" y="1073793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637973" y="2268638"/>
            <a:ext cx="9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BBA37-D04E-4810-8A6F-3BB62859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7591425" cy="45552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545269-B918-4A80-B1C4-0A37B37FDFB3}"/>
              </a:ext>
            </a:extLst>
          </p:cNvPr>
          <p:cNvGrpSpPr/>
          <p:nvPr/>
        </p:nvGrpSpPr>
        <p:grpSpPr>
          <a:xfrm>
            <a:off x="7315200" y="3524435"/>
            <a:ext cx="596144" cy="1020932"/>
            <a:chOff x="7322738" y="3524435"/>
            <a:chExt cx="596144" cy="10209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48CE07-5FE5-429F-838C-9903454F54AF}"/>
                </a:ext>
              </a:extLst>
            </p:cNvPr>
            <p:cNvCxnSpPr>
              <a:cxnSpLocks/>
            </p:cNvCxnSpPr>
            <p:nvPr/>
          </p:nvCxnSpPr>
          <p:spPr>
            <a:xfrm>
              <a:off x="7322738" y="3989680"/>
              <a:ext cx="268687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00794-E85A-4054-BF24-8906AA78E42F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524435"/>
              <a:ext cx="0" cy="102093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D8DD26-789B-4EA3-A362-E2A6D006728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524435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F50D8-5118-44CF-9C38-DC03B6938675}"/>
                </a:ext>
              </a:extLst>
            </p:cNvPr>
            <p:cNvCxnSpPr/>
            <p:nvPr/>
          </p:nvCxnSpPr>
          <p:spPr>
            <a:xfrm>
              <a:off x="7591425" y="4545367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7CC7B79-66A8-436A-8CB2-4B44F54846F0}"/>
              </a:ext>
            </a:extLst>
          </p:cNvPr>
          <p:cNvSpPr/>
          <p:nvPr/>
        </p:nvSpPr>
        <p:spPr>
          <a:xfrm>
            <a:off x="7911344" y="3302493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E75D3-CF0E-4A54-8BCB-DF6157E4D555}"/>
              </a:ext>
            </a:extLst>
          </p:cNvPr>
          <p:cNvSpPr/>
          <p:nvPr/>
        </p:nvSpPr>
        <p:spPr>
          <a:xfrm>
            <a:off x="8948204" y="3302492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9D24E-C43B-499E-80E6-A3098BDE2527}"/>
              </a:ext>
            </a:extLst>
          </p:cNvPr>
          <p:cNvSpPr/>
          <p:nvPr/>
        </p:nvSpPr>
        <p:spPr>
          <a:xfrm>
            <a:off x="10092406" y="3333565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5407A-5241-4A29-BC26-511242C74ECB}"/>
              </a:ext>
            </a:extLst>
          </p:cNvPr>
          <p:cNvSpPr/>
          <p:nvPr/>
        </p:nvSpPr>
        <p:spPr>
          <a:xfrm>
            <a:off x="7911343" y="4274601"/>
            <a:ext cx="1570008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D2C07-0EB2-43F8-BEA5-408E983CC0AA}"/>
              </a:ext>
            </a:extLst>
          </p:cNvPr>
          <p:cNvSpPr/>
          <p:nvPr/>
        </p:nvSpPr>
        <p:spPr>
          <a:xfrm>
            <a:off x="10067006" y="4283756"/>
            <a:ext cx="1144201" cy="126422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7E3C-7D85-4985-9AC7-554118E040DE}"/>
              </a:ext>
            </a:extLst>
          </p:cNvPr>
          <p:cNvCxnSpPr>
            <a:cxnSpLocks/>
          </p:cNvCxnSpPr>
          <p:nvPr/>
        </p:nvCxnSpPr>
        <p:spPr>
          <a:xfrm flipV="1">
            <a:off x="8735627" y="3524435"/>
            <a:ext cx="212577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D8BB63-11B8-405B-83F2-4DF34F46EBE4}"/>
              </a:ext>
            </a:extLst>
          </p:cNvPr>
          <p:cNvCxnSpPr>
            <a:cxnSpLocks/>
          </p:cNvCxnSpPr>
          <p:nvPr/>
        </p:nvCxnSpPr>
        <p:spPr>
          <a:xfrm>
            <a:off x="9772487" y="3524435"/>
            <a:ext cx="31991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76F725-BA76-4576-A48C-297E1247953B}"/>
              </a:ext>
            </a:extLst>
          </p:cNvPr>
          <p:cNvCxnSpPr>
            <a:cxnSpLocks/>
          </p:cNvCxnSpPr>
          <p:nvPr/>
        </p:nvCxnSpPr>
        <p:spPr>
          <a:xfrm flipV="1">
            <a:off x="9461768" y="4594190"/>
            <a:ext cx="6110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F531C7-02ED-42F5-A9F6-997EFFE86C90}"/>
              </a:ext>
            </a:extLst>
          </p:cNvPr>
          <p:cNvGrpSpPr/>
          <p:nvPr/>
        </p:nvGrpSpPr>
        <p:grpSpPr>
          <a:xfrm>
            <a:off x="4643022" y="464598"/>
            <a:ext cx="5789694" cy="594803"/>
            <a:chOff x="4643022" y="464598"/>
            <a:chExt cx="5789694" cy="59480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EE1319-B255-4F6F-A3B5-CC6C9313E68F}"/>
                </a:ext>
              </a:extLst>
            </p:cNvPr>
            <p:cNvCxnSpPr/>
            <p:nvPr/>
          </p:nvCxnSpPr>
          <p:spPr>
            <a:xfrm>
              <a:off x="4643022" y="464598"/>
              <a:ext cx="0" cy="59480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466793-3362-4537-90EA-77DA13D45BAD}"/>
                </a:ext>
              </a:extLst>
            </p:cNvPr>
            <p:cNvCxnSpPr/>
            <p:nvPr/>
          </p:nvCxnSpPr>
          <p:spPr>
            <a:xfrm>
              <a:off x="4643022" y="464598"/>
              <a:ext cx="578969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6FEF10-7FF0-43C8-90BD-07086E200BD8}"/>
              </a:ext>
            </a:extLst>
          </p:cNvPr>
          <p:cNvCxnSpPr>
            <a:cxnSpLocks/>
          </p:cNvCxnSpPr>
          <p:nvPr/>
        </p:nvCxnSpPr>
        <p:spPr>
          <a:xfrm>
            <a:off x="10432716" y="464598"/>
            <a:ext cx="0" cy="6983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6271F-DAD6-4ABA-A4A0-2C126609346C}"/>
              </a:ext>
            </a:extLst>
          </p:cNvPr>
          <p:cNvSpPr/>
          <p:nvPr/>
        </p:nvSpPr>
        <p:spPr>
          <a:xfrm>
            <a:off x="9772487" y="1162975"/>
            <a:ext cx="1413322" cy="9232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493E3D-B2FA-4CA6-802C-C205BF2AC873}"/>
              </a:ext>
            </a:extLst>
          </p:cNvPr>
          <p:cNvSpPr txBox="1"/>
          <p:nvPr/>
        </p:nvSpPr>
        <p:spPr>
          <a:xfrm>
            <a:off x="8030078" y="3333565"/>
            <a:ext cx="7712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OOB sample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A7E2A2-3DF8-4F7A-AABF-63AA6405A718}"/>
              </a:ext>
            </a:extLst>
          </p:cNvPr>
          <p:cNvSpPr txBox="1"/>
          <p:nvPr/>
        </p:nvSpPr>
        <p:spPr>
          <a:xfrm>
            <a:off x="9001227" y="3329120"/>
            <a:ext cx="77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vote matrix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6FDC1-02DC-406C-815E-062585EE3EB3}"/>
              </a:ext>
            </a:extLst>
          </p:cNvPr>
          <p:cNvSpPr txBox="1"/>
          <p:nvPr/>
        </p:nvSpPr>
        <p:spPr>
          <a:xfrm>
            <a:off x="10038330" y="3342425"/>
            <a:ext cx="93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OOB predictions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D52678-8000-48AD-8A90-9D97BFF72988}"/>
              </a:ext>
            </a:extLst>
          </p:cNvPr>
          <p:cNvCxnSpPr>
            <a:stCxn id="55" idx="0"/>
            <a:endCxn id="39" idx="2"/>
          </p:cNvCxnSpPr>
          <p:nvPr/>
        </p:nvCxnSpPr>
        <p:spPr>
          <a:xfrm flipH="1" flipV="1">
            <a:off x="10479148" y="2086252"/>
            <a:ext cx="25400" cy="12561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423855-32CC-4B5C-9263-0A7690F1A9F5}"/>
              </a:ext>
            </a:extLst>
          </p:cNvPr>
          <p:cNvSpPr txBox="1"/>
          <p:nvPr/>
        </p:nvSpPr>
        <p:spPr>
          <a:xfrm>
            <a:off x="7903806" y="4283756"/>
            <a:ext cx="150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 interpretability tools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7F0C5C-C606-4807-8042-8A40B4E89434}"/>
              </a:ext>
            </a:extLst>
          </p:cNvPr>
          <p:cNvSpPr txBox="1"/>
          <p:nvPr/>
        </p:nvSpPr>
        <p:spPr>
          <a:xfrm>
            <a:off x="9797886" y="1310023"/>
            <a:ext cx="141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2-d visualization</a:t>
            </a:r>
          </a:p>
          <a:p>
            <a:pPr algn="ctr"/>
            <a:r>
              <a:rPr lang="en-US" sz="1400" b="1" dirty="0"/>
              <a:t>using PCA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5E583D-4C87-4A39-9363-13EB465CDB1B}"/>
              </a:ext>
            </a:extLst>
          </p:cNvPr>
          <p:cNvSpPr txBox="1"/>
          <p:nvPr/>
        </p:nvSpPr>
        <p:spPr>
          <a:xfrm>
            <a:off x="10092406" y="4331090"/>
            <a:ext cx="1144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feature importance</a:t>
            </a:r>
          </a:p>
          <a:p>
            <a:r>
              <a:rPr lang="en-US" sz="1400" b="1" dirty="0"/>
              <a:t>- 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19352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102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9</cp:revision>
  <dcterms:created xsi:type="dcterms:W3CDTF">2019-04-29T03:23:58Z</dcterms:created>
  <dcterms:modified xsi:type="dcterms:W3CDTF">2022-11-28T08:53:47Z</dcterms:modified>
</cp:coreProperties>
</file>