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DB169-4881-4D6A-B742-6AEA6F72A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14B42-441B-4821-A1F8-6173917E5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79789-8149-4BB4-930E-7FE7F651E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D267-7B54-4D38-827C-0F7FD2FB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FC5F8-C1D8-4293-AD22-5466FB27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7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310F-E369-4610-B124-576A5387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522DC-E57F-448D-AF17-7A3CFF3E8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5B507-A161-4BF6-A6BD-9F38B81C2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94638-B41A-4D7B-9D4E-7480D925A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961C-198C-426B-8794-AF8C1548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6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285960-ED46-4E5E-973C-F77A95782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70733-AEBE-4109-ADE3-32DDE0AF5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88456-7496-4232-A363-2470EC9E9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2CF7-DF4C-4DA1-993A-26E5A974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5DC27-0CED-41CF-A6AF-406541E8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7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2A19-0B73-47D3-AE2D-C61A28F5D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0C6DB-2491-44B7-87CB-F8A1F9DE5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42007-88EF-40BC-82F5-4345BF18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9D5CE-2F49-4A03-9C4F-CFD74490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3EEB6-AC25-4885-A84B-18982ED9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A57A-11F8-4871-BC4F-37C5F1AC3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C74B0-DFB0-4E65-B32B-643BE3280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D8A51-44D0-410B-9BE8-A0703B394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57289-1021-4375-BC0E-E414A0B5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29906-5214-4DD9-B26E-8C30767B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30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010E-0687-4B68-85E6-AC84100F0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F3C10-3584-4CB2-A1E7-137F4B7AB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88489-D024-4669-B489-F3816C90F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87809-78CD-46BA-B711-DCD9B51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63ABA-440F-4498-BF26-9C375CD79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3A3B0-22D7-422B-8118-DEB29BAE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039D-543B-4CB9-928E-10C4C20B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AF220-3FBB-4021-8D66-83FFE08E3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8E087-DF23-4A0B-ADB5-1D72353AB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9A469-7FAC-48C8-A84A-65D760DC2C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D5C73-4D19-45F0-B0C7-4445EFA94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8AC4E3-1A8E-426F-A25E-55B6AB515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C83532-BCA6-469B-A308-B643EB80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0C98A-FF3F-486B-A14E-7957C1C1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64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9A02-C4D8-4FFB-B106-4C5516FF6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07D26-12AC-489D-9E18-BD60835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537C62-863C-4D0D-8E81-8F2F699E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491F3-3193-4CC7-8ACA-08973C2B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87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AAFC5-F30E-4CC7-A707-3ADF3E3C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69BFB-3104-4A89-830A-91435B56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087C5-8D1C-4218-92CE-0B0BE0B7D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B76B0-A651-4B8A-BD6C-EBD08DB0D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16A75-3A27-4753-8AE0-FB8A9FF2F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1C590-6215-4775-84AF-C9769BB37C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1DDC8-8291-479A-8968-A6CA898B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8A23-681D-486E-AA2D-EC113FB9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2E779-D111-4386-8114-6A07EBBDE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FA17-8330-4688-8FA1-5391D7493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7702D-40E1-4AD1-873C-E25C033FAF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62A12-8E22-43A3-9DD2-C5EABA4F4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BE80-7159-44B2-B7FA-364CF97B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F1782-7C33-4B8E-B725-A498935DB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AC65F-409E-4ED5-A9D4-28E27CDA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56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D1FF2-C0F4-4EA6-B59A-0685A3D02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E2AFF-4326-441A-9F53-614BA5D25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BE7D2-62F2-4FA1-8494-DE6967EAB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7BD7D-3041-4A06-BD17-84DF1FEC86F4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F751-3559-45E3-97A2-157CE6C44C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F8F8-5E9A-4F46-B8F9-619CD71AE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3F4FE-9959-4388-A432-F921E5CDB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1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3585-A555-44C0-A64E-CFA3EA93C7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BEA94-D7FB-489E-874F-D81CEB5B5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03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F181D0-1D75-471F-B10C-E23F3C7FB212}"/>
              </a:ext>
            </a:extLst>
          </p:cNvPr>
          <p:cNvSpPr txBox="1"/>
          <p:nvPr/>
        </p:nvSpPr>
        <p:spPr>
          <a:xfrm rot="16200000">
            <a:off x="5093332" y="-4393572"/>
            <a:ext cx="1828799" cy="1118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</a:t>
            </a:r>
            <a:r>
              <a:rPr lang="en-US" sz="2800" b="1" dirty="0" err="1">
                <a:latin typeface="Arial Black" panose="020B0A04020102020204" pitchFamily="34" charset="0"/>
              </a:rPr>
              <a:t>eom</a:t>
            </a:r>
            <a:r>
              <a:rPr lang="en-US" sz="2800" dirty="0" err="1">
                <a:latin typeface="Arial Black" panose="020B0A04020102020204" pitchFamily="34" charset="0"/>
              </a:rPr>
              <a:t>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a</a:t>
            </a:r>
            <a:endParaRPr lang="en-US" sz="28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b="1" dirty="0" err="1">
                <a:latin typeface="Arial Black" panose="020B0A04020102020204" pitchFamily="34" charset="0"/>
              </a:rPr>
              <a:t>geom_</a:t>
            </a:r>
            <a:r>
              <a:rPr lang="en-US" sz="2800" b="1" dirty="0" err="1">
                <a:solidFill>
                  <a:srgbClr val="C00000"/>
                </a:solidFill>
                <a:latin typeface="Arial Black" panose="020B0A04020102020204" pitchFamily="34" charset="0"/>
              </a:rPr>
              <a:t>b</a:t>
            </a:r>
            <a:endParaRPr lang="en-US" sz="2800" b="1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b="1" dirty="0" err="1">
                <a:latin typeface="Arial Black" panose="020B0A04020102020204" pitchFamily="34" charset="0"/>
              </a:rPr>
              <a:t>ge</a:t>
            </a:r>
            <a:r>
              <a:rPr lang="en-US" sz="2800" dirty="0" err="1">
                <a:latin typeface="Arial Black" panose="020B0A04020102020204" pitchFamily="34" charset="0"/>
              </a:rPr>
              <a:t>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c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d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e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f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g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h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i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j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k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l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m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n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o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p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q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r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s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t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u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v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w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x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y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800" dirty="0" err="1">
                <a:latin typeface="Arial Black" panose="020B0A04020102020204" pitchFamily="34" charset="0"/>
              </a:rPr>
              <a:t>geom_</a:t>
            </a:r>
            <a:r>
              <a:rPr lang="en-US" sz="2800" dirty="0" err="1">
                <a:solidFill>
                  <a:srgbClr val="C00000"/>
                </a:solidFill>
                <a:latin typeface="Arial Black" panose="020B0A04020102020204" pitchFamily="34" charset="0"/>
              </a:rPr>
              <a:t>z</a:t>
            </a:r>
            <a:endParaRPr lang="en-US" sz="2800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96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78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</cp:revision>
  <dcterms:created xsi:type="dcterms:W3CDTF">2025-01-12T09:30:59Z</dcterms:created>
  <dcterms:modified xsi:type="dcterms:W3CDTF">2025-01-12T09:53:14Z</dcterms:modified>
</cp:coreProperties>
</file>