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49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FB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642F-B9D5-49A9-8E8F-32F764288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F09F-A347-4449-BE8B-A6705371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B474-E99C-413D-A6E7-F5AE4B7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892B-D826-4204-A51B-AF09B0B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369E-CBEE-4B2E-975B-E32C0627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555D-524D-4C8D-8865-ADE03DAA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D370D-DF7A-4F3A-BCCE-BA905CBFD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6C6D-E68D-4913-8621-2647C9EE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AFF8-8EFE-4F74-A8D5-107AD0CD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1879-9600-40D4-961C-EA5C58ED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FCBC9-8DEF-47E6-86C5-84B77D1F0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C5CE3-F562-492D-849B-A7539A443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3E71-205C-49A3-9B0A-E8A5F28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DDF1-8DA8-4EB2-BDCA-1D45280D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ED7D-E1D1-4F0D-8E7C-FC20124F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7348-76E9-4FAD-BE37-5864D03B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20C2-60DF-4D53-8DBA-4294D4C5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6569-C221-42D0-82F0-1CB37359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61AF-975B-4B8B-9DF2-7166A4B4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1A82-0A84-4E67-9656-1C16AA3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DFE6-95E8-4A0D-89A9-3C9D844D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DAB1C-B055-4B45-8396-7D16845D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AEB2-D3E0-4105-BC02-7A1063ED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41D7-3B30-44CD-A0CD-5869497A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0CB7-2090-4B43-8682-44997092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2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992C-BFC8-4825-B181-40DF4737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F7B7-4EDE-470E-BE2F-4BD4D8566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62B03-895E-4A48-AC9B-05D4EEAE7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A2D5-9570-4A3D-8451-27A553B9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8057C-5340-4FE5-B29C-B9F78446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A6459-C1AD-47CC-A4E3-558D5763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BAF-D37C-4B23-A804-4DA8C8F5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7FA7-F546-4D4A-B1E1-9FFFEC05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D355-C407-4C61-AADA-2244E4B3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17410-2F5D-4AD7-AD30-2B4AFCDF1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DB5AC-DFBC-4C07-BA5C-70DBE672F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F30FF-B7C7-4ACD-BF72-C193F53E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BFB72-B35E-4B60-9CDC-A17398AA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CA142-3B46-45F4-8380-EF4968D7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0448-1902-48D9-8E1E-31A7DAB3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743A8-DF03-4E32-B7DC-902CC68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49CBC-1052-4D3A-8CB6-ECCAC46F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56D4-E811-46BD-A76E-716CD761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9BA60-1003-4D93-9EFC-7D439AC0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524EC-3498-41F9-BA3C-C2FE4969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6E29-D992-46EC-8EE6-7DE2271E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B8D2-FFE1-4868-A008-71061EC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DF72-334B-401D-8CD3-5EC227CC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90EC7-3E1C-4050-9E91-30E10F7E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1C9A4-0676-4D51-8B94-6C3D602F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4303E-81C5-4FB7-966A-65B00F5C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9FC5-7426-4282-A1A2-F5D03513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FEEF-C314-46E9-A490-9E622A30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EE20D-7149-4287-9988-F392ED1D1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A5D1-98A6-4C32-8289-9E6B7C1B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E12A-560E-4998-A87A-EBB3645D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332C1-98D2-4EAA-90FC-C279946A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44A41-4358-4B63-81E6-0BA67666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07706-CB79-489B-81F1-43A80A4A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6FB72-A32A-49CC-8120-488CFA85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9D72-9F72-40A1-ABAF-3ECFCCFEB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0E0E-A65F-40A9-82F4-AC7788111D9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0FC0-2CAF-423C-880F-E6B16A1BD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0BBC-4F7D-469B-B35D-25F0C39B4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AD25-843B-4D03-98DA-94818FE7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458385" y="4570483"/>
            <a:ext cx="1640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703292" y="6210301"/>
            <a:ext cx="2175029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27718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573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40088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39965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6607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458385" y="4570483"/>
            <a:ext cx="1640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06265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31324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270F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56886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270FB5"/>
          </a:solidFill>
          <a:ln>
            <a:solidFill>
              <a:srgbClr val="270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691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45F56C8-56A9-47BF-A21A-651FE51B5DCC}"/>
              </a:ext>
            </a:extLst>
          </p:cNvPr>
          <p:cNvGraphicFramePr>
            <a:graphicFrameLocks noGrp="1"/>
          </p:cNvGraphicFramePr>
          <p:nvPr/>
        </p:nvGraphicFramePr>
        <p:xfrm>
          <a:off x="6793818" y="2375830"/>
          <a:ext cx="1938754" cy="1397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930">
                  <a:extLst>
                    <a:ext uri="{9D8B030D-6E8A-4147-A177-3AD203B41FA5}">
                      <a16:colId xmlns:a16="http://schemas.microsoft.com/office/drawing/2014/main" val="2833602498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508229563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386599052"/>
                    </a:ext>
                  </a:extLst>
                </a:gridCol>
                <a:gridCol w="463368">
                  <a:extLst>
                    <a:ext uri="{9D8B030D-6E8A-4147-A177-3AD203B41FA5}">
                      <a16:colId xmlns:a16="http://schemas.microsoft.com/office/drawing/2014/main" val="3278448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0619913"/>
                    </a:ext>
                  </a:extLst>
                </a:gridCol>
              </a:tblGrid>
              <a:tr h="260969">
                <a:tc>
                  <a:txBody>
                    <a:bodyPr/>
                    <a:lstStyle/>
                    <a:p>
                      <a:r>
                        <a:rPr lang="en-US" sz="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arima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nn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2578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69211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46074"/>
                  </a:ext>
                </a:extLst>
              </a:tr>
              <a:tr h="26096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6772"/>
                  </a:ext>
                </a:extLst>
              </a:tr>
              <a:tr h="353741"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3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7E03C94-1AFA-4886-B662-8098444D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3" t="16024" r="30003" b="14164"/>
          <a:stretch/>
        </p:blipFill>
        <p:spPr>
          <a:xfrm>
            <a:off x="8164315" y="1150958"/>
            <a:ext cx="866666" cy="81314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280105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70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50221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791699" y="6271468"/>
            <a:ext cx="196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forecast-model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0321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376</Words>
  <Application>Microsoft Office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7</cp:revision>
  <dcterms:created xsi:type="dcterms:W3CDTF">2019-06-09T06:51:16Z</dcterms:created>
  <dcterms:modified xsi:type="dcterms:W3CDTF">2019-06-10T17:05:05Z</dcterms:modified>
</cp:coreProperties>
</file>