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FB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642F-B9D5-49A9-8E8F-32F76428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F09F-A347-4449-BE8B-A6705371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B474-E99C-413D-A6E7-F5AE4B7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892B-D826-4204-A51B-AF09B0B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369E-CBEE-4B2E-975B-E32C0627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555D-524D-4C8D-8865-ADE03DAA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D370D-DF7A-4F3A-BCCE-BA905CBFD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6C6D-E68D-4913-8621-2647C9EE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AFF8-8EFE-4F74-A8D5-107AD0CD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1879-9600-40D4-961C-EA5C58ED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FCBC9-8DEF-47E6-86C5-84B77D1F0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C5CE3-F562-492D-849B-A7539A443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3E71-205C-49A3-9B0A-E8A5F28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DDF1-8DA8-4EB2-BDCA-1D45280D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ED7D-E1D1-4F0D-8E7C-FC20124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348-76E9-4FAD-BE37-5864D03B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20C2-60DF-4D53-8DBA-4294D4C5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6569-C221-42D0-82F0-1CB37359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61AF-975B-4B8B-9DF2-7166A4B4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1A82-0A84-4E67-9656-1C16AA3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DFE6-95E8-4A0D-89A9-3C9D844D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AB1C-B055-4B45-8396-7D16845D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AEB2-D3E0-4105-BC02-7A1063ED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41D7-3B30-44CD-A0CD-5869497A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0CB7-2090-4B43-8682-44997092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2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992C-BFC8-4825-B181-40DF4737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F7B7-4EDE-470E-BE2F-4BD4D8566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62B03-895E-4A48-AC9B-05D4EEAE7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A2D5-9570-4A3D-8451-27A553B9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8057C-5340-4FE5-B29C-B9F78446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A6459-C1AD-47CC-A4E3-558D5763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BAF-D37C-4B23-A804-4DA8C8F5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7FA7-F546-4D4A-B1E1-9FFFEC05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D355-C407-4C61-AADA-2244E4B3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410-2F5D-4AD7-AD30-2B4AFCDF1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DB5AC-DFBC-4C07-BA5C-70DBE672F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F30FF-B7C7-4ACD-BF72-C193F53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BFB72-B35E-4B60-9CDC-A17398A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CA142-3B46-45F4-8380-EF4968D7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448-1902-48D9-8E1E-31A7DAB3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743A8-DF03-4E32-B7DC-902CC68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49CBC-1052-4D3A-8CB6-ECCAC46F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56D4-E811-46BD-A76E-716CD761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9BA60-1003-4D93-9EFC-7D439AC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524EC-3498-41F9-BA3C-C2FE4969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6E29-D992-46EC-8EE6-7DE2271E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B8D2-FFE1-4868-A008-71061EC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DF72-334B-401D-8CD3-5EC227CC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0EC7-3E1C-4050-9E91-30E10F7E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C9A4-0676-4D51-8B94-6C3D602F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4303E-81C5-4FB7-966A-65B00F5C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9FC5-7426-4282-A1A2-F5D03513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FEEF-C314-46E9-A490-9E622A30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EE20D-7149-4287-9988-F392ED1D1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A5D1-98A6-4C32-8289-9E6B7C1B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E12A-560E-4998-A87A-EBB3645D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332C1-98D2-4EAA-90FC-C279946A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4A41-4358-4B63-81E6-0BA67666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07706-CB79-489B-81F1-43A80A4A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6FB72-A32A-49CC-8120-488CFA85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9D72-9F72-40A1-ABAF-3ECFCCFEB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0E0E-A65F-40A9-82F4-AC7788111D9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0FC0-2CAF-423C-880F-E6B16A1BD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0BBC-4F7D-469B-B35D-25F0C39B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657214" y="4557584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</a:t>
            </a:r>
            <a:r>
              <a:rPr lang="en-US" sz="2000" b="1" dirty="0" err="1">
                <a:solidFill>
                  <a:schemeClr val="bg1"/>
                </a:solidFill>
              </a:rPr>
              <a:t>seres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703292" y="6210301"/>
            <a:ext cx="2175029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27718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573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40088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39965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6607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657214" y="4557584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</a:t>
            </a:r>
            <a:r>
              <a:rPr lang="en-US" sz="2000" b="1" dirty="0" err="1">
                <a:solidFill>
                  <a:schemeClr val="bg1"/>
                </a:solidFill>
              </a:rPr>
              <a:t>sers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42145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31324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5688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691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45F56C8-56A9-47BF-A21A-651FE51B5DCC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80105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50221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0321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377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5</cp:revision>
  <dcterms:created xsi:type="dcterms:W3CDTF">2019-06-09T06:51:16Z</dcterms:created>
  <dcterms:modified xsi:type="dcterms:W3CDTF">2019-06-09T07:21:02Z</dcterms:modified>
</cp:coreProperties>
</file>