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8" r:id="rId4"/>
    <p:sldId id="259" r:id="rId5"/>
    <p:sldId id="260" r:id="rId6"/>
    <p:sldId id="261" r:id="rId7"/>
    <p:sldId id="264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0"/>
    <p:restoredTop sz="94694"/>
  </p:normalViewPr>
  <p:slideViewPr>
    <p:cSldViewPr snapToGrid="0" snapToObjects="1">
      <p:cViewPr varScale="1">
        <p:scale>
          <a:sx n="96" d="100"/>
          <a:sy n="96" d="100"/>
        </p:scale>
        <p:origin x="168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6132B-51A7-3C41-838B-E5DF8DA306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789F2A-0B02-014A-9CD1-65EF96ACB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62A67-D3CB-C142-8FF8-F27728B8F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D7194-3C0E-284A-BC5D-66BBA88E156B}" type="datetimeFigureOut">
              <a:rPr lang="en-US" smtClean="0"/>
              <a:t>6/28/21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91CC2-B15F-8B45-B7C5-647C3221B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71BEE-3DC0-6440-B89B-83C4053B2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58D5E-CB74-7949-979F-72C258906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956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510C6-A1AB-A444-96D0-2A5CBD160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90606C-8C21-AE47-9439-E6E21D102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78A58-C38B-D64C-8C59-B4078B64F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D7194-3C0E-284A-BC5D-66BBA88E156B}" type="datetimeFigureOut">
              <a:rPr lang="en-US" smtClean="0"/>
              <a:t>6/28/21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619B1-ED1D-2048-84DB-BE5C9166A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5DAFF-993B-FC4B-9FF5-8A7465FB5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58D5E-CB74-7949-979F-72C258906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50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75296C-EFFB-334E-88E3-E55E83ABFE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4E14E6-8EAA-714D-B016-19A0E6ED69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C548C-AE02-C048-AB0C-1AA04B8F6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D7194-3C0E-284A-BC5D-66BBA88E156B}" type="datetimeFigureOut">
              <a:rPr lang="en-US" smtClean="0"/>
              <a:t>6/28/21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E3B13-ECBD-3F4F-B59C-5082FC1D5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5DA26-C1E7-224C-8ED6-D9D68F37F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58D5E-CB74-7949-979F-72C258906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2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FEC34-720E-0E44-BE79-6D535186E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2F4B4-B953-064C-A47A-8F896A9EB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9ADC4-1AE7-8C4D-B5F1-4C0B0E628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D7194-3C0E-284A-BC5D-66BBA88E156B}" type="datetimeFigureOut">
              <a:rPr lang="en-US" smtClean="0"/>
              <a:t>6/28/21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7B90A-9A40-4A47-AF7D-54A8D8D4A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864B1-7B19-8742-9D6D-6BAB9C111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58D5E-CB74-7949-979F-72C258906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974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5D337-8A54-F945-99AD-10C5AE429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79525-B0CE-0648-BD32-FA51B38A0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26A7C-92AF-8C4A-9B1A-DA3FBDE1A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D7194-3C0E-284A-BC5D-66BBA88E156B}" type="datetimeFigureOut">
              <a:rPr lang="en-US" smtClean="0"/>
              <a:t>6/28/21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15F73-0E6C-7440-A81C-98FDE728F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5FB9A-7137-724A-B0D3-36B308D6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58D5E-CB74-7949-979F-72C258906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65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72EEF-BCB9-BA4E-90DE-B8DE0FA22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64E2C-FD20-F047-9B12-07607D04DC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D4E0A1-2954-564F-A49A-7F7CF6331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D7955A-0F79-4E44-B5A6-9B2B5E193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D7194-3C0E-284A-BC5D-66BBA88E156B}" type="datetimeFigureOut">
              <a:rPr lang="en-US" smtClean="0"/>
              <a:t>6/28/21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ACF198-2454-F843-8298-3EEAF20E6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61566-F063-CB41-BDB8-AFEAFEF11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58D5E-CB74-7949-979F-72C258906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50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D7C40-2CA4-2A4A-A29F-ED570EB7C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BF98A7-54A7-6846-A4B6-61CDB4593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4EFB7E-5280-5E4D-9A03-AEF1DDB9F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A9FB3F-F426-2C43-A279-4500B31067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0A1740-8B19-1A4A-AA28-9456A846E9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988F38-E1A5-D54D-BF1B-BBBC353E8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D7194-3C0E-284A-BC5D-66BBA88E156B}" type="datetimeFigureOut">
              <a:rPr lang="en-US" smtClean="0"/>
              <a:t>6/28/21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4BBE01-FC72-1143-8D60-6EACD0B40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096B9-6799-7F46-8E7B-6F8860FA3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58D5E-CB74-7949-979F-72C258906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2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E0D39-2117-FE4B-956F-6DF1397A1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9EEE16-7984-7540-90B7-95897E986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D7194-3C0E-284A-BC5D-66BBA88E156B}" type="datetimeFigureOut">
              <a:rPr lang="en-US" smtClean="0"/>
              <a:t>6/28/21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962331-FDDD-CE41-80EF-1FCF5310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D3A544-42FA-CF43-BE43-E57CADCA0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58D5E-CB74-7949-979F-72C258906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08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A22A85-C00B-A246-8ABA-D13FB6DA0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D7194-3C0E-284A-BC5D-66BBA88E156B}" type="datetimeFigureOut">
              <a:rPr lang="en-US" smtClean="0"/>
              <a:t>6/28/21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3BCD3B-7EA3-8048-8E7B-24C2FFD10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4A9136-1839-7D44-BAD6-BFEDBB9C9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58D5E-CB74-7949-979F-72C258906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09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FB8E1-6C16-0F43-BEFE-45EEF761C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F713F-E8F9-E04B-B1A3-E3A9CC6B6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3DA18E-810E-8042-82C7-1161C6CD08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4CCBE-84BB-7E44-85B8-4AB5B91D5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D7194-3C0E-284A-BC5D-66BBA88E156B}" type="datetimeFigureOut">
              <a:rPr lang="en-US" smtClean="0"/>
              <a:t>6/28/21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45B43E-E5B2-2643-B151-4EB3B6DCD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4769D2-206A-0E4D-B77C-6E980D8CD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58D5E-CB74-7949-979F-72C258906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474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160B5-4C98-FD48-9917-06711C567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3F4674-B0CA-A74F-8D20-5385011772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D1C79B-1382-DD40-9385-7C9219965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6818A4-0B84-C94F-B2D0-73256CB83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D7194-3C0E-284A-BC5D-66BBA88E156B}" type="datetimeFigureOut">
              <a:rPr lang="en-US" smtClean="0"/>
              <a:t>6/28/21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7B7CC-20A4-DE44-9BE1-64FBD4D02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7ECBCC-8B7D-AF42-8993-4F1290BC2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58D5E-CB74-7949-979F-72C258906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834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D8FFEE-4584-BE46-A6C6-264DF05A2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EF447-92D8-A947-BB32-EA37669AC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6A89D-3D3C-5948-9D13-E00159F650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D7194-3C0E-284A-BC5D-66BBA88E156B}" type="datetimeFigureOut">
              <a:rPr lang="en-US" smtClean="0"/>
              <a:t>6/28/21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F5EB3-1FD0-3344-8F6D-B134A24DDB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ADF0D-3785-BF47-BF76-1B7E01685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58D5E-CB74-7949-979F-72C258906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414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9E3EC-0E6E-834A-BAFD-EFE7855D8E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9D1FFC-EA5A-BB47-AAA4-0AE2790E03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73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45E8EF-17ED-314C-AD7F-9E6800B85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688" y="1486767"/>
            <a:ext cx="10879311" cy="346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559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45E8EF-17ED-314C-AD7F-9E6800B85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688" y="1486767"/>
            <a:ext cx="10879311" cy="346623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0A9315B-1C44-184B-A340-1CF1AB5AA816}"/>
              </a:ext>
            </a:extLst>
          </p:cNvPr>
          <p:cNvCxnSpPr/>
          <p:nvPr/>
        </p:nvCxnSpPr>
        <p:spPr>
          <a:xfrm>
            <a:off x="1447800" y="1186543"/>
            <a:ext cx="102108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0F882AD-B1F7-394F-8018-A59A2F152816}"/>
              </a:ext>
            </a:extLst>
          </p:cNvPr>
          <p:cNvSpPr txBox="1"/>
          <p:nvPr/>
        </p:nvSpPr>
        <p:spPr>
          <a:xfrm>
            <a:off x="2542789" y="475989"/>
            <a:ext cx="7828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Columns: Top 25 submissions (forecasters)</a:t>
            </a:r>
          </a:p>
        </p:txBody>
      </p:sp>
    </p:spTree>
    <p:extLst>
      <p:ext uri="{BB962C8B-B14F-4D97-AF65-F5344CB8AC3E}">
        <p14:creationId xmlns:p14="http://schemas.microsoft.com/office/powerpoint/2010/main" val="3853266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45E8EF-17ED-314C-AD7F-9E6800B85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689" y="1408404"/>
            <a:ext cx="10879311" cy="346623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0A9315B-1C44-184B-A340-1CF1AB5AA816}"/>
              </a:ext>
            </a:extLst>
          </p:cNvPr>
          <p:cNvCxnSpPr/>
          <p:nvPr/>
        </p:nvCxnSpPr>
        <p:spPr>
          <a:xfrm>
            <a:off x="1447800" y="1186543"/>
            <a:ext cx="102108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348A448-72A2-1142-93B0-DA7EFD9924C7}"/>
              </a:ext>
            </a:extLst>
          </p:cNvPr>
          <p:cNvSpPr txBox="1"/>
          <p:nvPr/>
        </p:nvSpPr>
        <p:spPr>
          <a:xfrm>
            <a:off x="2542789" y="475989"/>
            <a:ext cx="7828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Columns: Top 25 submissions (forecasters)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B586A7C-2003-6A4E-A9B1-93626FC890C3}"/>
              </a:ext>
            </a:extLst>
          </p:cNvPr>
          <p:cNvCxnSpPr/>
          <p:nvPr/>
        </p:nvCxnSpPr>
        <p:spPr>
          <a:xfrm>
            <a:off x="977030" y="1122320"/>
            <a:ext cx="0" cy="403840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977E412-D0B0-AA45-84CB-6B6148B00978}"/>
              </a:ext>
            </a:extLst>
          </p:cNvPr>
          <p:cNvSpPr txBox="1"/>
          <p:nvPr/>
        </p:nvSpPr>
        <p:spPr>
          <a:xfrm rot="16200000">
            <a:off x="-1407772" y="2608395"/>
            <a:ext cx="3947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Time series - 23000</a:t>
            </a:r>
          </a:p>
        </p:txBody>
      </p:sp>
    </p:spTree>
    <p:extLst>
      <p:ext uri="{BB962C8B-B14F-4D97-AF65-F5344CB8AC3E}">
        <p14:creationId xmlns:p14="http://schemas.microsoft.com/office/powerpoint/2010/main" val="1247716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45E8EF-17ED-314C-AD7F-9E6800B85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689" y="1408404"/>
            <a:ext cx="10879311" cy="346623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0A9315B-1C44-184B-A340-1CF1AB5AA816}"/>
              </a:ext>
            </a:extLst>
          </p:cNvPr>
          <p:cNvCxnSpPr/>
          <p:nvPr/>
        </p:nvCxnSpPr>
        <p:spPr>
          <a:xfrm>
            <a:off x="1447800" y="1186543"/>
            <a:ext cx="102108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348A448-72A2-1142-93B0-DA7EFD9924C7}"/>
              </a:ext>
            </a:extLst>
          </p:cNvPr>
          <p:cNvSpPr txBox="1"/>
          <p:nvPr/>
        </p:nvSpPr>
        <p:spPr>
          <a:xfrm>
            <a:off x="2542789" y="475989"/>
            <a:ext cx="7828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Columns: Top 25 submissions (forecasters)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B586A7C-2003-6A4E-A9B1-93626FC890C3}"/>
              </a:ext>
            </a:extLst>
          </p:cNvPr>
          <p:cNvCxnSpPr/>
          <p:nvPr/>
        </p:nvCxnSpPr>
        <p:spPr>
          <a:xfrm>
            <a:off x="977030" y="1122320"/>
            <a:ext cx="0" cy="403840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977E412-D0B0-AA45-84CB-6B6148B00978}"/>
              </a:ext>
            </a:extLst>
          </p:cNvPr>
          <p:cNvSpPr txBox="1"/>
          <p:nvPr/>
        </p:nvSpPr>
        <p:spPr>
          <a:xfrm rot="16200000">
            <a:off x="-1407772" y="2608395"/>
            <a:ext cx="3947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Time series - 23000</a:t>
            </a:r>
          </a:p>
        </p:txBody>
      </p:sp>
    </p:spTree>
    <p:extLst>
      <p:ext uri="{BB962C8B-B14F-4D97-AF65-F5344CB8AC3E}">
        <p14:creationId xmlns:p14="http://schemas.microsoft.com/office/powerpoint/2010/main" val="3932824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45E8EF-17ED-314C-AD7F-9E6800B85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689" y="1408404"/>
            <a:ext cx="10879311" cy="346623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0A9315B-1C44-184B-A340-1CF1AB5AA816}"/>
              </a:ext>
            </a:extLst>
          </p:cNvPr>
          <p:cNvCxnSpPr/>
          <p:nvPr/>
        </p:nvCxnSpPr>
        <p:spPr>
          <a:xfrm>
            <a:off x="1447800" y="1186543"/>
            <a:ext cx="102108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348A448-72A2-1142-93B0-DA7EFD9924C7}"/>
              </a:ext>
            </a:extLst>
          </p:cNvPr>
          <p:cNvSpPr txBox="1"/>
          <p:nvPr/>
        </p:nvSpPr>
        <p:spPr>
          <a:xfrm>
            <a:off x="2542789" y="475989"/>
            <a:ext cx="7828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Columns: Top 25 submissions (forecasters)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B586A7C-2003-6A4E-A9B1-93626FC890C3}"/>
              </a:ext>
            </a:extLst>
          </p:cNvPr>
          <p:cNvCxnSpPr/>
          <p:nvPr/>
        </p:nvCxnSpPr>
        <p:spPr>
          <a:xfrm>
            <a:off x="977030" y="1122320"/>
            <a:ext cx="0" cy="403840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977E412-D0B0-AA45-84CB-6B6148B00978}"/>
              </a:ext>
            </a:extLst>
          </p:cNvPr>
          <p:cNvSpPr txBox="1"/>
          <p:nvPr/>
        </p:nvSpPr>
        <p:spPr>
          <a:xfrm rot="16200000">
            <a:off x="-1407772" y="2608395"/>
            <a:ext cx="3947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Time series - 23000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23B662-4569-CC4E-8FE4-CE096DB84E96}"/>
              </a:ext>
            </a:extLst>
          </p:cNvPr>
          <p:cNvSpPr/>
          <p:nvPr/>
        </p:nvSpPr>
        <p:spPr>
          <a:xfrm>
            <a:off x="1665962" y="1590805"/>
            <a:ext cx="713983" cy="187891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266048-5C2A-344A-B1C7-AFF5B31C2CCE}"/>
              </a:ext>
            </a:extLst>
          </p:cNvPr>
          <p:cNvSpPr txBox="1"/>
          <p:nvPr/>
        </p:nvSpPr>
        <p:spPr>
          <a:xfrm>
            <a:off x="2837966" y="5096497"/>
            <a:ext cx="7828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cell: Rank 1 submission MASE for the 1</a:t>
            </a:r>
            <a:r>
              <a:rPr lang="en-US" sz="2800" b="1" baseline="30000" dirty="0">
                <a:solidFill>
                  <a:srgbClr val="7030A0"/>
                </a:solidFill>
              </a:rPr>
              <a:t>st</a:t>
            </a:r>
            <a:r>
              <a:rPr lang="en-US" sz="2800" b="1" dirty="0">
                <a:solidFill>
                  <a:srgbClr val="7030A0"/>
                </a:solidFill>
              </a:rPr>
              <a:t> series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2F7E3E6-83B3-A140-8732-445DBE6B98E4}"/>
              </a:ext>
            </a:extLst>
          </p:cNvPr>
          <p:cNvCxnSpPr>
            <a:cxnSpLocks/>
          </p:cNvCxnSpPr>
          <p:nvPr/>
        </p:nvCxnSpPr>
        <p:spPr>
          <a:xfrm flipH="1" flipV="1">
            <a:off x="2379945" y="1778696"/>
            <a:ext cx="1277656" cy="3317802"/>
          </a:xfrm>
          <a:prstGeom prst="straightConnector1">
            <a:avLst/>
          </a:prstGeom>
          <a:ln w="38100">
            <a:solidFill>
              <a:srgbClr val="7030C6">
                <a:alpha val="56471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789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45E8EF-17ED-314C-AD7F-9E6800B85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689" y="1511217"/>
            <a:ext cx="10879311" cy="346623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0A9315B-1C44-184B-A340-1CF1AB5AA816}"/>
              </a:ext>
            </a:extLst>
          </p:cNvPr>
          <p:cNvCxnSpPr/>
          <p:nvPr/>
        </p:nvCxnSpPr>
        <p:spPr>
          <a:xfrm>
            <a:off x="1447800" y="1186543"/>
            <a:ext cx="102108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348A448-72A2-1142-93B0-DA7EFD9924C7}"/>
              </a:ext>
            </a:extLst>
          </p:cNvPr>
          <p:cNvSpPr txBox="1"/>
          <p:nvPr/>
        </p:nvSpPr>
        <p:spPr>
          <a:xfrm>
            <a:off x="2542789" y="475989"/>
            <a:ext cx="7828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Columns: Top 25 submissions (forecasters)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B586A7C-2003-6A4E-A9B1-93626FC890C3}"/>
              </a:ext>
            </a:extLst>
          </p:cNvPr>
          <p:cNvCxnSpPr/>
          <p:nvPr/>
        </p:nvCxnSpPr>
        <p:spPr>
          <a:xfrm>
            <a:off x="977030" y="1122320"/>
            <a:ext cx="0" cy="403840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977E412-D0B0-AA45-84CB-6B6148B00978}"/>
              </a:ext>
            </a:extLst>
          </p:cNvPr>
          <p:cNvSpPr txBox="1"/>
          <p:nvPr/>
        </p:nvSpPr>
        <p:spPr>
          <a:xfrm rot="16200000">
            <a:off x="-1407772" y="2608395"/>
            <a:ext cx="3947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Time series - 23000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CE3613-ABEC-3A4C-B0F9-88798817F649}"/>
              </a:ext>
            </a:extLst>
          </p:cNvPr>
          <p:cNvSpPr txBox="1"/>
          <p:nvPr/>
        </p:nvSpPr>
        <p:spPr>
          <a:xfrm>
            <a:off x="9622971" y="3244334"/>
            <a:ext cx="50169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E754D1-2DE5-F54C-A65F-31942217FE0C}"/>
              </a:ext>
            </a:extLst>
          </p:cNvPr>
          <p:cNvSpPr txBox="1"/>
          <p:nvPr/>
        </p:nvSpPr>
        <p:spPr>
          <a:xfrm>
            <a:off x="9622971" y="3569007"/>
            <a:ext cx="50169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1753883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45E8EF-17ED-314C-AD7F-9E6800B85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689" y="1408404"/>
            <a:ext cx="10879311" cy="346623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0A9315B-1C44-184B-A340-1CF1AB5AA816}"/>
              </a:ext>
            </a:extLst>
          </p:cNvPr>
          <p:cNvCxnSpPr/>
          <p:nvPr/>
        </p:nvCxnSpPr>
        <p:spPr>
          <a:xfrm>
            <a:off x="1447800" y="1186543"/>
            <a:ext cx="102108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348A448-72A2-1142-93B0-DA7EFD9924C7}"/>
              </a:ext>
            </a:extLst>
          </p:cNvPr>
          <p:cNvSpPr txBox="1"/>
          <p:nvPr/>
        </p:nvSpPr>
        <p:spPr>
          <a:xfrm>
            <a:off x="2542789" y="475989"/>
            <a:ext cx="7828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Columns: Top 25 submissions (forecasters)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B586A7C-2003-6A4E-A9B1-93626FC890C3}"/>
              </a:ext>
            </a:extLst>
          </p:cNvPr>
          <p:cNvCxnSpPr/>
          <p:nvPr/>
        </p:nvCxnSpPr>
        <p:spPr>
          <a:xfrm>
            <a:off x="977030" y="1122320"/>
            <a:ext cx="0" cy="4038403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977E412-D0B0-AA45-84CB-6B6148B00978}"/>
              </a:ext>
            </a:extLst>
          </p:cNvPr>
          <p:cNvSpPr txBox="1"/>
          <p:nvPr/>
        </p:nvSpPr>
        <p:spPr>
          <a:xfrm rot="16200000">
            <a:off x="-1407772" y="2608395"/>
            <a:ext cx="3947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Time series - 23000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CE3613-ABEC-3A4C-B0F9-88798817F649}"/>
              </a:ext>
            </a:extLst>
          </p:cNvPr>
          <p:cNvSpPr txBox="1"/>
          <p:nvPr/>
        </p:nvSpPr>
        <p:spPr>
          <a:xfrm>
            <a:off x="9622970" y="3244334"/>
            <a:ext cx="45079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98AE79-080F-EA46-A365-5958E7518AEB}"/>
              </a:ext>
            </a:extLst>
          </p:cNvPr>
          <p:cNvSpPr txBox="1"/>
          <p:nvPr/>
        </p:nvSpPr>
        <p:spPr>
          <a:xfrm>
            <a:off x="9622971" y="3553786"/>
            <a:ext cx="45079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24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FF7150F-60B1-AD43-9B16-5106A496C972}"/>
              </a:ext>
            </a:extLst>
          </p:cNvPr>
          <p:cNvCxnSpPr/>
          <p:nvPr/>
        </p:nvCxnSpPr>
        <p:spPr>
          <a:xfrm>
            <a:off x="1447800" y="1687286"/>
            <a:ext cx="1021080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AE0011E-CCF8-D849-9DBE-F7912DE63FF1}"/>
              </a:ext>
            </a:extLst>
          </p:cNvPr>
          <p:cNvCxnSpPr/>
          <p:nvPr/>
        </p:nvCxnSpPr>
        <p:spPr>
          <a:xfrm>
            <a:off x="1600200" y="1839686"/>
            <a:ext cx="1021080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F8EE8AB-76B9-DB45-9F8F-C5298E2310E3}"/>
              </a:ext>
            </a:extLst>
          </p:cNvPr>
          <p:cNvCxnSpPr/>
          <p:nvPr/>
        </p:nvCxnSpPr>
        <p:spPr>
          <a:xfrm>
            <a:off x="1600200" y="2005338"/>
            <a:ext cx="1021080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74C8E7A-0E6D-A64F-B7C9-5F356BC47CF8}"/>
              </a:ext>
            </a:extLst>
          </p:cNvPr>
          <p:cNvCxnSpPr/>
          <p:nvPr/>
        </p:nvCxnSpPr>
        <p:spPr>
          <a:xfrm>
            <a:off x="1600200" y="2197495"/>
            <a:ext cx="1021080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6051F0E-0714-A141-B8C4-EC7E8CE4DC6B}"/>
              </a:ext>
            </a:extLst>
          </p:cNvPr>
          <p:cNvCxnSpPr/>
          <p:nvPr/>
        </p:nvCxnSpPr>
        <p:spPr>
          <a:xfrm>
            <a:off x="1600200" y="2336642"/>
            <a:ext cx="1021080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788F28E-BE24-FE47-868D-A8EAE083B5CA}"/>
              </a:ext>
            </a:extLst>
          </p:cNvPr>
          <p:cNvCxnSpPr/>
          <p:nvPr/>
        </p:nvCxnSpPr>
        <p:spPr>
          <a:xfrm>
            <a:off x="1600200" y="2475790"/>
            <a:ext cx="1021080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D6C1F36-C52E-F043-9C5A-916B8195280D}"/>
              </a:ext>
            </a:extLst>
          </p:cNvPr>
          <p:cNvCxnSpPr/>
          <p:nvPr/>
        </p:nvCxnSpPr>
        <p:spPr>
          <a:xfrm>
            <a:off x="1600200" y="2654695"/>
            <a:ext cx="1021080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8A356A8-BB43-4140-A11A-2742DD4734BC}"/>
              </a:ext>
            </a:extLst>
          </p:cNvPr>
          <p:cNvCxnSpPr/>
          <p:nvPr/>
        </p:nvCxnSpPr>
        <p:spPr>
          <a:xfrm>
            <a:off x="1600200" y="2879982"/>
            <a:ext cx="1021080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CED27C2-20F5-A845-81FF-B5880AF00600}"/>
              </a:ext>
            </a:extLst>
          </p:cNvPr>
          <p:cNvCxnSpPr/>
          <p:nvPr/>
        </p:nvCxnSpPr>
        <p:spPr>
          <a:xfrm>
            <a:off x="1600200" y="3032381"/>
            <a:ext cx="1021080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212B6D4-C275-B647-9CC2-8C3E792A5DE0}"/>
              </a:ext>
            </a:extLst>
          </p:cNvPr>
          <p:cNvCxnSpPr/>
          <p:nvPr/>
        </p:nvCxnSpPr>
        <p:spPr>
          <a:xfrm>
            <a:off x="1447800" y="3558209"/>
            <a:ext cx="1021080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444BD2F-906C-D94C-BF17-8FAA650BB42D}"/>
              </a:ext>
            </a:extLst>
          </p:cNvPr>
          <p:cNvCxnSpPr/>
          <p:nvPr/>
        </p:nvCxnSpPr>
        <p:spPr>
          <a:xfrm>
            <a:off x="1447800" y="3728121"/>
            <a:ext cx="1021080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162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82</Words>
  <Application>Microsoft Macintosh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Thiyanga Talagala</dc:creator>
  <cp:lastModifiedBy>Thiyanga Talagala</cp:lastModifiedBy>
  <cp:revision>7</cp:revision>
  <dcterms:created xsi:type="dcterms:W3CDTF">2021-06-28T06:08:58Z</dcterms:created>
  <dcterms:modified xsi:type="dcterms:W3CDTF">2021-06-28T07:54:23Z</dcterms:modified>
</cp:coreProperties>
</file>