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05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132B-51A7-3C41-838B-E5DF8DA30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89F2A-0B02-014A-9CD1-65EF96ACB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2A67-D3CB-C142-8FF8-F27728B8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1CC2-B15F-8B45-B7C5-647C3221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71BEE-3DC0-6440-B89B-83C4053B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10C6-A1AB-A444-96D0-2A5CBD16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0606C-8C21-AE47-9439-E6E21D102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8A58-C38B-D64C-8C59-B4078B64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19B1-ED1D-2048-84DB-BE5C9166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5DAFF-993B-FC4B-9FF5-8A7465FB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5296C-EFFB-334E-88E3-E55E83ABF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E14E6-8EAA-714D-B016-19A0E6ED6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548C-AE02-C048-AB0C-1AA04B8F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3B13-ECBD-3F4F-B59C-5082FC1D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5DA26-C1E7-224C-8ED6-D9D68F37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EC34-720E-0E44-BE79-6D535186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F4B4-B953-064C-A47A-8F896A9E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ADC4-1AE7-8C4D-B5F1-4C0B0E62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B90A-9A40-4A47-AF7D-54A8D8D4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64B1-7B19-8742-9D6D-6BAB9C11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D337-8A54-F945-99AD-10C5AE42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79525-B0CE-0648-BD32-FA51B38A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6A7C-92AF-8C4A-9B1A-DA3FBDE1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5F73-0E6C-7440-A81C-98FDE728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FB9A-7137-724A-B0D3-36B308D6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2EEF-BCB9-BA4E-90DE-B8DE0FA2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4E2C-FD20-F047-9B12-07607D04D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4E0A1-2954-564F-A49A-7F7CF6331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955A-0F79-4E44-B5A6-9B2B5E19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CF198-2454-F843-8298-3EEAF20E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61566-F063-CB41-BDB8-AFEAFEF1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7C40-2CA4-2A4A-A29F-ED570EB7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98A7-54A7-6846-A4B6-61CDB459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EFB7E-5280-5E4D-9A03-AEF1DDB9F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9FB3F-F426-2C43-A279-4500B3106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A1740-8B19-1A4A-AA28-9456A846E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88F38-E1A5-D54D-BF1B-BBBC353E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BBE01-FC72-1143-8D60-6EACD0B4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096B9-6799-7F46-8E7B-6F8860FA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0D39-2117-FE4B-956F-6DF1397A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EEE16-7984-7540-90B7-95897E98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62331-FDDD-CE41-80EF-1FCF5310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3A544-42FA-CF43-BE43-E57CADC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22A85-C00B-A246-8ABA-D13FB6DA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BCD3B-7EA3-8048-8E7B-24C2FFD1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9136-1839-7D44-BAD6-BFEDBB9C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B8E1-6C16-0F43-BEFE-45EEF761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713F-E8F9-E04B-B1A3-E3A9CC6B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DA18E-810E-8042-82C7-1161C6CD0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4CCBE-84BB-7E44-85B8-4AB5B91D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5B43E-E5B2-2643-B151-4EB3B6DC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769D2-206A-0E4D-B77C-6E980D8C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60B5-4C98-FD48-9917-06711C56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F4674-B0CA-A74F-8D20-538501177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1C79B-1382-DD40-9385-7C921996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818A4-0B84-C94F-B2D0-73256CB8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7B7CC-20A4-DE44-9BE1-64FBD4D0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CBCC-8B7D-AF42-8993-4F1290BC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3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8FFEE-4584-BE46-A6C6-264DF05A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F447-92D8-A947-BB32-EA37669AC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A89D-3D3C-5948-9D13-E00159F65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5EB3-1FD0-3344-8F6D-B134A24DD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DF0D-3785-BF47-BF76-1B7E01685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1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3EC-0E6E-834A-BAFD-EFE7855D8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D1FFC-EA5A-BB47-AAA4-0AE2790E0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7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5E8EF-17ED-314C-AD7F-9E6800B8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8" y="1486767"/>
            <a:ext cx="10879311" cy="34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5E8EF-17ED-314C-AD7F-9E6800B8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8" y="1486767"/>
            <a:ext cx="10879311" cy="34662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9315B-1C44-184B-A340-1CF1AB5AA816}"/>
              </a:ext>
            </a:extLst>
          </p:cNvPr>
          <p:cNvCxnSpPr/>
          <p:nvPr/>
        </p:nvCxnSpPr>
        <p:spPr>
          <a:xfrm>
            <a:off x="1447800" y="1186543"/>
            <a:ext cx="10210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F882AD-B1F7-394F-8018-A59A2F152816}"/>
              </a:ext>
            </a:extLst>
          </p:cNvPr>
          <p:cNvSpPr txBox="1"/>
          <p:nvPr/>
        </p:nvSpPr>
        <p:spPr>
          <a:xfrm>
            <a:off x="2542789" y="475989"/>
            <a:ext cx="782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Columns: Top 25 submissions (forecasters)</a:t>
            </a:r>
          </a:p>
        </p:txBody>
      </p:sp>
    </p:spTree>
    <p:extLst>
      <p:ext uri="{BB962C8B-B14F-4D97-AF65-F5344CB8AC3E}">
        <p14:creationId xmlns:p14="http://schemas.microsoft.com/office/powerpoint/2010/main" val="385326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5E8EF-17ED-314C-AD7F-9E6800B8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9" y="1408404"/>
            <a:ext cx="10879311" cy="34662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9315B-1C44-184B-A340-1CF1AB5AA816}"/>
              </a:ext>
            </a:extLst>
          </p:cNvPr>
          <p:cNvCxnSpPr/>
          <p:nvPr/>
        </p:nvCxnSpPr>
        <p:spPr>
          <a:xfrm>
            <a:off x="1447800" y="1186543"/>
            <a:ext cx="10210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48A448-72A2-1142-93B0-DA7EFD9924C7}"/>
              </a:ext>
            </a:extLst>
          </p:cNvPr>
          <p:cNvSpPr txBox="1"/>
          <p:nvPr/>
        </p:nvSpPr>
        <p:spPr>
          <a:xfrm>
            <a:off x="2542789" y="475989"/>
            <a:ext cx="782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Columns: Top 25 submissions (forecasters)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586A7C-2003-6A4E-A9B1-93626FC890C3}"/>
              </a:ext>
            </a:extLst>
          </p:cNvPr>
          <p:cNvCxnSpPr/>
          <p:nvPr/>
        </p:nvCxnSpPr>
        <p:spPr>
          <a:xfrm>
            <a:off x="977030" y="1122320"/>
            <a:ext cx="0" cy="403840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77E412-D0B0-AA45-84CB-6B6148B00978}"/>
              </a:ext>
            </a:extLst>
          </p:cNvPr>
          <p:cNvSpPr txBox="1"/>
          <p:nvPr/>
        </p:nvSpPr>
        <p:spPr>
          <a:xfrm rot="16200000">
            <a:off x="-1407772" y="2608395"/>
            <a:ext cx="394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Time series - 23000</a:t>
            </a:r>
          </a:p>
        </p:txBody>
      </p:sp>
    </p:spTree>
    <p:extLst>
      <p:ext uri="{BB962C8B-B14F-4D97-AF65-F5344CB8AC3E}">
        <p14:creationId xmlns:p14="http://schemas.microsoft.com/office/powerpoint/2010/main" val="124771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5E8EF-17ED-314C-AD7F-9E6800B8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9" y="1408404"/>
            <a:ext cx="10879311" cy="34662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9315B-1C44-184B-A340-1CF1AB5AA816}"/>
              </a:ext>
            </a:extLst>
          </p:cNvPr>
          <p:cNvCxnSpPr/>
          <p:nvPr/>
        </p:nvCxnSpPr>
        <p:spPr>
          <a:xfrm>
            <a:off x="1447800" y="1186543"/>
            <a:ext cx="10210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48A448-72A2-1142-93B0-DA7EFD9924C7}"/>
              </a:ext>
            </a:extLst>
          </p:cNvPr>
          <p:cNvSpPr txBox="1"/>
          <p:nvPr/>
        </p:nvSpPr>
        <p:spPr>
          <a:xfrm>
            <a:off x="2542789" y="475989"/>
            <a:ext cx="782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Columns: Top 25 submissions (forecasters)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586A7C-2003-6A4E-A9B1-93626FC890C3}"/>
              </a:ext>
            </a:extLst>
          </p:cNvPr>
          <p:cNvCxnSpPr/>
          <p:nvPr/>
        </p:nvCxnSpPr>
        <p:spPr>
          <a:xfrm>
            <a:off x="977030" y="1122320"/>
            <a:ext cx="0" cy="403840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77E412-D0B0-AA45-84CB-6B6148B00978}"/>
              </a:ext>
            </a:extLst>
          </p:cNvPr>
          <p:cNvSpPr txBox="1"/>
          <p:nvPr/>
        </p:nvSpPr>
        <p:spPr>
          <a:xfrm rot="16200000">
            <a:off x="-1407772" y="2608395"/>
            <a:ext cx="394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Time series - 23000</a:t>
            </a:r>
          </a:p>
        </p:txBody>
      </p:sp>
    </p:spTree>
    <p:extLst>
      <p:ext uri="{BB962C8B-B14F-4D97-AF65-F5344CB8AC3E}">
        <p14:creationId xmlns:p14="http://schemas.microsoft.com/office/powerpoint/2010/main" val="393282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5E8EF-17ED-314C-AD7F-9E6800B8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9" y="1408404"/>
            <a:ext cx="10879311" cy="34662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9315B-1C44-184B-A340-1CF1AB5AA816}"/>
              </a:ext>
            </a:extLst>
          </p:cNvPr>
          <p:cNvCxnSpPr/>
          <p:nvPr/>
        </p:nvCxnSpPr>
        <p:spPr>
          <a:xfrm>
            <a:off x="1447800" y="1186543"/>
            <a:ext cx="10210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48A448-72A2-1142-93B0-DA7EFD9924C7}"/>
              </a:ext>
            </a:extLst>
          </p:cNvPr>
          <p:cNvSpPr txBox="1"/>
          <p:nvPr/>
        </p:nvSpPr>
        <p:spPr>
          <a:xfrm>
            <a:off x="2542789" y="475989"/>
            <a:ext cx="782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Columns: Top 25 submissions (forecasters)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586A7C-2003-6A4E-A9B1-93626FC890C3}"/>
              </a:ext>
            </a:extLst>
          </p:cNvPr>
          <p:cNvCxnSpPr/>
          <p:nvPr/>
        </p:nvCxnSpPr>
        <p:spPr>
          <a:xfrm>
            <a:off x="977030" y="1122320"/>
            <a:ext cx="0" cy="403840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77E412-D0B0-AA45-84CB-6B6148B00978}"/>
              </a:ext>
            </a:extLst>
          </p:cNvPr>
          <p:cNvSpPr txBox="1"/>
          <p:nvPr/>
        </p:nvSpPr>
        <p:spPr>
          <a:xfrm rot="16200000">
            <a:off x="-1407772" y="2608395"/>
            <a:ext cx="394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Time series - 23000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23B662-4569-CC4E-8FE4-CE096DB84E96}"/>
              </a:ext>
            </a:extLst>
          </p:cNvPr>
          <p:cNvSpPr/>
          <p:nvPr/>
        </p:nvSpPr>
        <p:spPr>
          <a:xfrm>
            <a:off x="1665962" y="1590805"/>
            <a:ext cx="713983" cy="18789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66048-5C2A-344A-B1C7-AFF5B31C2CCE}"/>
              </a:ext>
            </a:extLst>
          </p:cNvPr>
          <p:cNvSpPr txBox="1"/>
          <p:nvPr/>
        </p:nvSpPr>
        <p:spPr>
          <a:xfrm>
            <a:off x="2837966" y="5096497"/>
            <a:ext cx="782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cell: Rank 1 submission MASE for the 1</a:t>
            </a:r>
            <a:r>
              <a:rPr lang="en-US" sz="2800" b="1" baseline="30000" dirty="0">
                <a:solidFill>
                  <a:srgbClr val="7030A0"/>
                </a:solidFill>
              </a:rPr>
              <a:t>st</a:t>
            </a:r>
            <a:r>
              <a:rPr lang="en-US" sz="2800" b="1" dirty="0">
                <a:solidFill>
                  <a:srgbClr val="7030A0"/>
                </a:solidFill>
              </a:rPr>
              <a:t> series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F7E3E6-83B3-A140-8732-445DBE6B98E4}"/>
              </a:ext>
            </a:extLst>
          </p:cNvPr>
          <p:cNvCxnSpPr>
            <a:cxnSpLocks/>
          </p:cNvCxnSpPr>
          <p:nvPr/>
        </p:nvCxnSpPr>
        <p:spPr>
          <a:xfrm flipH="1" flipV="1">
            <a:off x="2379945" y="1778696"/>
            <a:ext cx="1277656" cy="3317802"/>
          </a:xfrm>
          <a:prstGeom prst="straightConnector1">
            <a:avLst/>
          </a:prstGeom>
          <a:ln w="38100">
            <a:solidFill>
              <a:srgbClr val="7030C6">
                <a:alpha val="56471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8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4</cp:revision>
  <dcterms:created xsi:type="dcterms:W3CDTF">2021-06-28T06:08:58Z</dcterms:created>
  <dcterms:modified xsi:type="dcterms:W3CDTF">2021-06-28T06:31:50Z</dcterms:modified>
</cp:coreProperties>
</file>