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BA97-9DAD-4865-BC08-D5754C38E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74F9-317E-496C-9640-46EB2134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BD7A-81A2-4CBF-BEC9-7A8A312C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641F-D0EB-4C12-9FD4-9326E656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1262-842F-441D-88DB-D48CB8A3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944B-3ED1-41EA-B541-87F1DAAE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2F126-1483-4941-87C9-09896A1B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7FFF-F362-4144-BE43-58015E28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0B05-7351-48CD-B778-6CD90D97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D953-6700-45A4-BA73-BCADECE2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3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B8D4A-64C5-491B-A488-942E87D84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686F-B80C-426A-9E55-A10B2541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0F70-EFCA-437C-878C-BA41939D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D869-0D9B-4ADE-9DBD-AA4E930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3048-7D97-4D2E-85F2-0D6DB24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1CF9-1744-42FE-928B-41531DF4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A099-66B5-4CBF-ADA4-BE51E03F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2B10-87CD-4F98-A6D2-54CA7256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B0D0-A108-4F02-B5D1-9D527A40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1D6B-E248-43AF-BEC1-B05EC03C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7C2C-018F-4958-85DF-23F9B97E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318F8-7C84-4C94-BAFE-0EF0146E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41A7-BD15-4654-9AB0-959EEDF6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0A4D-B0B2-4E33-8B37-D03B604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8DBE-717F-41AB-A0CE-F131717F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A4F7-C0B4-4559-820E-16ABD362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E1CE-A2D2-49B4-ADD5-BF190C6DF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D321-0122-4143-BF71-7011619C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4130-15F1-4B53-B8C1-CA0D14E8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B16D-0E2E-4286-A485-67E1E670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2015F-BB9F-4A7E-A15F-E2AB8A2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FC80-66D3-4754-A0D1-96215D7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06A07-7BE2-4FAE-B5C8-E658C591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6EF8E-CDED-4EC7-97B9-A577E3E99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9762D-7C2C-4741-B31B-B7C7ECED5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1D6E3-6686-426D-A43C-499DE9108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27408-9CFE-44DF-A161-81C60993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7FC8C-8511-4721-B13F-2D615586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B1010-F6BA-4135-AAB5-52A2753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DCAE-A633-4BFD-9099-8B57D268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C7A26-578B-4ED7-B5C5-A431CE04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6B19D-4206-4B4C-9DB3-E5BCEED5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6460F-B95B-423F-8C2C-66781584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BAF1D-6A24-41D4-A0DF-22BAEC3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DBF6C-951B-484D-810D-0C80EFB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E09C-7700-4A15-B78E-B854F78E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3270-F4C1-4B83-A651-9436DF6D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6C05-24FF-474C-A434-B4DFB534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6F17C-01AB-4D70-8BEB-6103ABFE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1B60-8618-4979-BFFB-BB052DE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85B4-A4B0-45BD-A9A3-7F88A3F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5E5E-1444-4765-A736-78B97B85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E991-6522-4CFF-92DA-73E98F92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5C67C-E382-4686-B570-0525D0A0B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FB14-CDEA-4562-AC5A-CB46B92B6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EDE0-68F2-4645-8314-E9A80371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B194-B336-48FC-8B8C-2C36E2B1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A610-6B46-46A4-8F96-CEE57AD6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1C360-E83D-4C7B-A69B-676C6EEE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7EE1-7231-44FE-AC48-CB49D3B6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9609C-B621-4460-8212-62CB65B4A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0B6B0-198B-4CAF-B603-8A9292896FC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F367-981A-4DFB-A514-BF1B6912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FFBE-DC86-4FDB-9044-8E19030DE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1A1A-6B41-49E6-B4E7-8338B4D4B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12825-C243-4B54-8FC1-9DC665EA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00FA7-11FB-4D7F-9C97-8F0D3A53E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099"/>
            <a:ext cx="12192000" cy="6465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3F4A5-6F77-4CF0-B8DF-31E2CED46504}"/>
              </a:ext>
            </a:extLst>
          </p:cNvPr>
          <p:cNvSpPr txBox="1"/>
          <p:nvPr/>
        </p:nvSpPr>
        <p:spPr>
          <a:xfrm>
            <a:off x="747132" y="1449659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Source/ Script Editor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41ED4-B9AC-460E-ACC9-47C2AD731ECB}"/>
              </a:ext>
            </a:extLst>
          </p:cNvPr>
          <p:cNvSpPr txBox="1"/>
          <p:nvPr/>
        </p:nvSpPr>
        <p:spPr>
          <a:xfrm>
            <a:off x="2583366" y="549130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D7F6A-9369-4D23-96BF-5DED80C038D5}"/>
              </a:ext>
            </a:extLst>
          </p:cNvPr>
          <p:cNvSpPr txBox="1"/>
          <p:nvPr/>
        </p:nvSpPr>
        <p:spPr>
          <a:xfrm>
            <a:off x="5902713" y="1634325"/>
            <a:ext cx="462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Environment, History, Connections, Tutorial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3302E-A2DB-4DA4-86A8-28BE98885A11}"/>
              </a:ext>
            </a:extLst>
          </p:cNvPr>
          <p:cNvSpPr txBox="1"/>
          <p:nvPr/>
        </p:nvSpPr>
        <p:spPr>
          <a:xfrm>
            <a:off x="5820938" y="4148112"/>
            <a:ext cx="52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File, Plots, Packages, Help, Viewer,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A536F-CB46-4F1A-9964-17FE656CB241}"/>
              </a:ext>
            </a:extLst>
          </p:cNvPr>
          <p:cNvSpPr txBox="1"/>
          <p:nvPr/>
        </p:nvSpPr>
        <p:spPr>
          <a:xfrm>
            <a:off x="245327" y="6043961"/>
            <a:ext cx="21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Command prompt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0A7C78-EFF2-48C4-AB42-8BC4921C4439}"/>
              </a:ext>
            </a:extLst>
          </p:cNvPr>
          <p:cNvCxnSpPr/>
          <p:nvPr/>
        </p:nvCxnSpPr>
        <p:spPr>
          <a:xfrm flipH="1" flipV="1">
            <a:off x="144966" y="5705708"/>
            <a:ext cx="200722" cy="3098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5FF4D0-9081-4C3D-9322-4DD82C8080D3}"/>
              </a:ext>
            </a:extLst>
          </p:cNvPr>
          <p:cNvCxnSpPr>
            <a:cxnSpLocks/>
          </p:cNvCxnSpPr>
          <p:nvPr/>
        </p:nvCxnSpPr>
        <p:spPr>
          <a:xfrm>
            <a:off x="4440043" y="211874"/>
            <a:ext cx="78059" cy="6450026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A64EBB-4C37-4BB1-94E4-E5F4AE5EE814}"/>
              </a:ext>
            </a:extLst>
          </p:cNvPr>
          <p:cNvCxnSpPr>
            <a:cxnSpLocks/>
          </p:cNvCxnSpPr>
          <p:nvPr/>
        </p:nvCxnSpPr>
        <p:spPr>
          <a:xfrm>
            <a:off x="0" y="2520176"/>
            <a:ext cx="12192000" cy="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4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2024-05-19T03:46:48Z</dcterms:created>
  <dcterms:modified xsi:type="dcterms:W3CDTF">2024-05-19T04:30:16Z</dcterms:modified>
</cp:coreProperties>
</file>