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1BA97-9DAD-4865-BC08-D5754C38E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174F9-317E-496C-9640-46EB2134F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DBD7A-81A2-4CBF-BEC9-7A8A312C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B6B0-198B-4CAF-B603-8A9292896FC6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0641F-D0EB-4C12-9FD4-9326E656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11262-842F-441D-88DB-D48CB8A3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188A-730A-493D-ADDA-541EC03F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9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944B-3ED1-41EA-B541-87F1DAAE9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2F126-1483-4941-87C9-09896A1B6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A7FFF-F362-4144-BE43-58015E28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B6B0-198B-4CAF-B603-8A9292896FC6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F0B05-7351-48CD-B778-6CD90D976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6D953-6700-45A4-BA73-BCADECE2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188A-730A-493D-ADDA-541EC03F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3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7B8D4A-64C5-491B-A488-942E87D84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F686F-B80C-426A-9E55-A10B2541D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B0F70-EFCA-437C-878C-BA41939D8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B6B0-198B-4CAF-B603-8A9292896FC6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CD869-0D9B-4ADE-9DBD-AA4E9302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83048-7D97-4D2E-85F2-0D6DB24D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188A-730A-493D-ADDA-541EC03F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6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1CF9-1744-42FE-928B-41531DF4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EA099-66B5-4CBF-ADA4-BE51E03F9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C2B10-87CD-4F98-A6D2-54CA72567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B6B0-198B-4CAF-B603-8A9292896FC6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BB0D0-A108-4F02-B5D1-9D527A40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31D6B-E248-43AF-BEC1-B05EC03C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188A-730A-493D-ADDA-541EC03F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7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27C2C-018F-4958-85DF-23F9B97E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318F8-7C84-4C94-BAFE-0EF0146EC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341A7-BD15-4654-9AB0-959EEDF69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B6B0-198B-4CAF-B603-8A9292896FC6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70A4D-B0B2-4E33-8B37-D03B6044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F8DBE-717F-41AB-A0CE-F131717F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188A-730A-493D-ADDA-541EC03F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7A4F7-C0B4-4559-820E-16ABD362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BE1CE-A2D2-49B4-ADD5-BF190C6DF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8D321-0122-4143-BF71-7011619CF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14130-15F1-4B53-B8C1-CA0D14E87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B6B0-198B-4CAF-B603-8A9292896FC6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3B16D-0E2E-4286-A485-67E1E670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2015F-BB9F-4A7E-A15F-E2AB8A2E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188A-730A-493D-ADDA-541EC03F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4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2FC80-66D3-4754-A0D1-96215D75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06A07-7BE2-4FAE-B5C8-E658C5911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6EF8E-CDED-4EC7-97B9-A577E3E99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A9762D-7C2C-4741-B31B-B7C7ECED5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61D6E3-6686-426D-A43C-499DE9108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27408-9CFE-44DF-A161-81C609930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B6B0-198B-4CAF-B603-8A9292896FC6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67FC8C-8511-4721-B13F-2D615586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B1010-F6BA-4135-AAB5-52A27531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188A-730A-493D-ADDA-541EC03F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2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3DCAE-A633-4BFD-9099-8B57D268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C7A26-578B-4ED7-B5C5-A431CE04D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B6B0-198B-4CAF-B603-8A9292896FC6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6B19D-4206-4B4C-9DB3-E5BCEED5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6460F-B95B-423F-8C2C-667815849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188A-730A-493D-ADDA-541EC03F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6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DBAF1D-6A24-41D4-A0DF-22BAEC34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B6B0-198B-4CAF-B603-8A9292896FC6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DBF6C-951B-484D-810D-0C80EFBC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BE09C-7700-4A15-B78E-B854F78E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188A-730A-493D-ADDA-541EC03F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3270-F4C1-4B83-A651-9436DF6D3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96C05-24FF-474C-A434-B4DFB534D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6F17C-01AB-4D70-8BEB-6103ABFE0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D1B60-8618-4979-BFFB-BB052DEB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B6B0-198B-4CAF-B603-8A9292896FC6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085B4-A4B0-45BD-A9A3-7F88A3F3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B5E5E-1444-4765-A736-78B97B854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188A-730A-493D-ADDA-541EC03F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AE991-6522-4CFF-92DA-73E98F92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35C67C-E382-4686-B570-0525D0A0B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BFB14-CDEA-4562-AC5A-CB46B92B6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DEDE0-68F2-4645-8314-E9A80371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B6B0-198B-4CAF-B603-8A9292896FC6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BB194-B336-48FC-8B8C-2C36E2B1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0A610-6B46-46A4-8F96-CEE57AD6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F188A-730A-493D-ADDA-541EC03F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6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1C360-E83D-4C7B-A69B-676C6EEE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27EE1-7231-44FE-AC48-CB49D3B6B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9609C-B621-4460-8212-62CB65B4AD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0B6B0-198B-4CAF-B603-8A9292896FC6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5F367-981A-4DFB-A514-BF1B69121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3FFBE-DC86-4FDB-9044-8E19030DE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F188A-730A-493D-ADDA-541EC03F3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1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71A1A-6B41-49E6-B4E7-8338B4D4B0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12825-C243-4B54-8FC1-9DC665EA6F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2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300FA7-11FB-4D7F-9C97-8F0D3A53E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099"/>
            <a:ext cx="12192000" cy="64658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93F4A5-6F77-4CF0-B8DF-31E2CED46504}"/>
              </a:ext>
            </a:extLst>
          </p:cNvPr>
          <p:cNvSpPr txBox="1"/>
          <p:nvPr/>
        </p:nvSpPr>
        <p:spPr>
          <a:xfrm>
            <a:off x="747132" y="1449659"/>
            <a:ext cx="238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Source/ Script Editor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D41ED4-B9AC-460E-ACC9-47C2AD731ECB}"/>
              </a:ext>
            </a:extLst>
          </p:cNvPr>
          <p:cNvSpPr txBox="1"/>
          <p:nvPr/>
        </p:nvSpPr>
        <p:spPr>
          <a:xfrm>
            <a:off x="2583366" y="5491306"/>
            <a:ext cx="238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Console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9D7F6A-9369-4D23-96BF-5DED80C038D5}"/>
              </a:ext>
            </a:extLst>
          </p:cNvPr>
          <p:cNvSpPr txBox="1"/>
          <p:nvPr/>
        </p:nvSpPr>
        <p:spPr>
          <a:xfrm>
            <a:off x="5902713" y="1634325"/>
            <a:ext cx="462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Environment, History, Connections, Tutorial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3302E-A2DB-4DA4-86A8-28BE98885A11}"/>
              </a:ext>
            </a:extLst>
          </p:cNvPr>
          <p:cNvSpPr txBox="1"/>
          <p:nvPr/>
        </p:nvSpPr>
        <p:spPr>
          <a:xfrm>
            <a:off x="5820938" y="4148112"/>
            <a:ext cx="524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File, Plots, Packages, Help, Viewer, Presentation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5A536F-CB46-4F1A-9964-17FE656CB241}"/>
              </a:ext>
            </a:extLst>
          </p:cNvPr>
          <p:cNvSpPr txBox="1"/>
          <p:nvPr/>
        </p:nvSpPr>
        <p:spPr>
          <a:xfrm>
            <a:off x="245327" y="6043961"/>
            <a:ext cx="2174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Command prompt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0A7C78-EFF2-48C4-AB42-8BC4921C4439}"/>
              </a:ext>
            </a:extLst>
          </p:cNvPr>
          <p:cNvCxnSpPr/>
          <p:nvPr/>
        </p:nvCxnSpPr>
        <p:spPr>
          <a:xfrm flipH="1" flipV="1">
            <a:off x="144966" y="5705708"/>
            <a:ext cx="200722" cy="30986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5FF4D0-9081-4C3D-9322-4DD82C8080D3}"/>
              </a:ext>
            </a:extLst>
          </p:cNvPr>
          <p:cNvCxnSpPr>
            <a:cxnSpLocks/>
          </p:cNvCxnSpPr>
          <p:nvPr/>
        </p:nvCxnSpPr>
        <p:spPr>
          <a:xfrm>
            <a:off x="4440043" y="211874"/>
            <a:ext cx="78059" cy="6450026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A64EBB-4C37-4BB1-94E4-E5F4AE5EE814}"/>
              </a:ext>
            </a:extLst>
          </p:cNvPr>
          <p:cNvCxnSpPr>
            <a:cxnSpLocks/>
          </p:cNvCxnSpPr>
          <p:nvPr/>
        </p:nvCxnSpPr>
        <p:spPr>
          <a:xfrm>
            <a:off x="0" y="2520176"/>
            <a:ext cx="12192000" cy="1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84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AB0B20-DA1C-4CF1-940F-8ADF2288E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971" y="322780"/>
            <a:ext cx="7659169" cy="2019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091D80-8FEC-4FDE-B1A2-59EE99BBE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971" y="2342362"/>
            <a:ext cx="7659169" cy="2019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9D7110-D0F8-4C71-9F2B-C6984CBE6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971" y="4361944"/>
            <a:ext cx="7659169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4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56ACA81-3085-4B52-BD4D-73A0AB2956E6}"/>
              </a:ext>
            </a:extLst>
          </p:cNvPr>
          <p:cNvGrpSpPr/>
          <p:nvPr/>
        </p:nvGrpSpPr>
        <p:grpSpPr>
          <a:xfrm>
            <a:off x="791737" y="334535"/>
            <a:ext cx="2888166" cy="1840558"/>
            <a:chOff x="3657600" y="1014759"/>
            <a:chExt cx="2888166" cy="184055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57E5E29-8CA7-442B-89B4-DF83E26DBB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9" t="24325" r="63637"/>
            <a:stretch/>
          </p:blipFill>
          <p:spPr>
            <a:xfrm>
              <a:off x="3657600" y="1222493"/>
              <a:ext cx="1393902" cy="163282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F8FE775-1DEC-46CA-B131-EE0BAADBA4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384" t="13833" r="15106" b="5522"/>
            <a:stretch/>
          </p:blipFill>
          <p:spPr>
            <a:xfrm>
              <a:off x="5051502" y="1014759"/>
              <a:ext cx="1494264" cy="1739591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2AD72A-E084-4114-973C-85CDD4267F20}"/>
              </a:ext>
            </a:extLst>
          </p:cNvPr>
          <p:cNvGrpSpPr/>
          <p:nvPr/>
        </p:nvGrpSpPr>
        <p:grpSpPr>
          <a:xfrm>
            <a:off x="791737" y="1903140"/>
            <a:ext cx="2888166" cy="1840558"/>
            <a:chOff x="3657600" y="1014759"/>
            <a:chExt cx="2888166" cy="184055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99D9E8-7F1B-454B-8ECA-DE1A0E61AD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9" t="24325" r="63637"/>
            <a:stretch/>
          </p:blipFill>
          <p:spPr>
            <a:xfrm>
              <a:off x="3657600" y="1222493"/>
              <a:ext cx="1393902" cy="163282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22FE27F-3556-4D85-AAC5-4AAE99DB56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384" t="13833" r="15106" b="5522"/>
            <a:stretch/>
          </p:blipFill>
          <p:spPr>
            <a:xfrm>
              <a:off x="5051502" y="1014759"/>
              <a:ext cx="1494264" cy="1739591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117B0D-A3AF-4ABD-BBEE-723DF677484B}"/>
              </a:ext>
            </a:extLst>
          </p:cNvPr>
          <p:cNvGrpSpPr/>
          <p:nvPr/>
        </p:nvGrpSpPr>
        <p:grpSpPr>
          <a:xfrm>
            <a:off x="791737" y="3471745"/>
            <a:ext cx="2888166" cy="1840558"/>
            <a:chOff x="3657600" y="1014759"/>
            <a:chExt cx="2888166" cy="184055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88C9D75-64D9-47D0-9A77-D833DEC63E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9" t="24325" r="63637"/>
            <a:stretch/>
          </p:blipFill>
          <p:spPr>
            <a:xfrm>
              <a:off x="3657600" y="1222493"/>
              <a:ext cx="1393902" cy="163282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675A609-8CD9-43FF-8186-4608CCB2CA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384" t="13833" r="15106" b="5522"/>
            <a:stretch/>
          </p:blipFill>
          <p:spPr>
            <a:xfrm>
              <a:off x="5051502" y="1014759"/>
              <a:ext cx="1494264" cy="1739591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70BD3D-8113-4241-BD50-BEC4F2EA1649}"/>
              </a:ext>
            </a:extLst>
          </p:cNvPr>
          <p:cNvGrpSpPr/>
          <p:nvPr/>
        </p:nvGrpSpPr>
        <p:grpSpPr>
          <a:xfrm>
            <a:off x="3679903" y="334535"/>
            <a:ext cx="2888166" cy="1840558"/>
            <a:chOff x="3657600" y="1014759"/>
            <a:chExt cx="2888166" cy="184055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E55B8F3-E532-41C1-9BEA-E4A7976381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9" t="24325" r="63637"/>
            <a:stretch/>
          </p:blipFill>
          <p:spPr>
            <a:xfrm>
              <a:off x="3657600" y="1222493"/>
              <a:ext cx="1393902" cy="163282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097B06A-4089-436F-879B-CD7DCE23DE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384" t="13833" r="15106" b="5522"/>
            <a:stretch/>
          </p:blipFill>
          <p:spPr>
            <a:xfrm>
              <a:off x="5051502" y="1014759"/>
              <a:ext cx="1494264" cy="1739591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4821D02-361C-4DC4-9CB6-CBF01CA52441}"/>
              </a:ext>
            </a:extLst>
          </p:cNvPr>
          <p:cNvGrpSpPr/>
          <p:nvPr/>
        </p:nvGrpSpPr>
        <p:grpSpPr>
          <a:xfrm>
            <a:off x="3629722" y="1903140"/>
            <a:ext cx="2888166" cy="1840558"/>
            <a:chOff x="3657600" y="1014759"/>
            <a:chExt cx="2888166" cy="1840558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0E201E0-DC7B-48DA-8B06-55A577D4B6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9" t="24325" r="63637"/>
            <a:stretch/>
          </p:blipFill>
          <p:spPr>
            <a:xfrm>
              <a:off x="3657600" y="1222493"/>
              <a:ext cx="1393902" cy="163282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0E21433-934B-4B91-AD25-49FD1C8D6C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384" t="13833" r="15106" b="5522"/>
            <a:stretch/>
          </p:blipFill>
          <p:spPr>
            <a:xfrm>
              <a:off x="5051502" y="1014759"/>
              <a:ext cx="1494264" cy="1739591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C9AF98F-7281-472A-94BE-446DC84581C9}"/>
              </a:ext>
            </a:extLst>
          </p:cNvPr>
          <p:cNvGrpSpPr/>
          <p:nvPr/>
        </p:nvGrpSpPr>
        <p:grpSpPr>
          <a:xfrm>
            <a:off x="3679903" y="3524735"/>
            <a:ext cx="2888166" cy="1840558"/>
            <a:chOff x="3657600" y="1014759"/>
            <a:chExt cx="2888166" cy="184055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AC1E3AC-0DF0-4A3D-B660-CCECAC4C63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9" t="24325" r="63637"/>
            <a:stretch/>
          </p:blipFill>
          <p:spPr>
            <a:xfrm>
              <a:off x="3657600" y="1222493"/>
              <a:ext cx="1393902" cy="163282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2833B8D-0147-4D95-9D49-8FAA3F9789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384" t="13833" r="15106" b="5522"/>
            <a:stretch/>
          </p:blipFill>
          <p:spPr>
            <a:xfrm>
              <a:off x="5051502" y="1014759"/>
              <a:ext cx="1494264" cy="17395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48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25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</cp:revision>
  <dcterms:created xsi:type="dcterms:W3CDTF">2024-05-19T03:46:48Z</dcterms:created>
  <dcterms:modified xsi:type="dcterms:W3CDTF">2025-08-24T01:25:49Z</dcterms:modified>
</cp:coreProperties>
</file>