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689"/>
  </p:normalViewPr>
  <p:slideViewPr>
    <p:cSldViewPr snapToGrid="0" snapToObjects="1">
      <p:cViewPr varScale="1">
        <p:scale>
          <a:sx n="82" d="100"/>
          <a:sy n="82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DDA63-5147-9245-9E90-8BB8C2C03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6751D-5557-0840-B303-9874BD780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9EBE5-2982-094C-810E-20DA08B4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86CC-D484-BD46-BF19-DCAB1D818D0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2881F-E40A-DE49-9899-82571713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AEBFC-29FF-F445-A73C-18B738F0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0A0B-99BC-4549-8703-97C95C60B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1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73AA-5B61-4E4D-8B0F-DD82DE3A5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67C7C-6CA8-6841-AE05-F1D617273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84FFB-1C7F-1D4F-9391-2E44C15E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86CC-D484-BD46-BF19-DCAB1D818D0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8674B-C1F2-2947-ACD3-1B5BFCA8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82831-F403-234C-90D7-B9E76D09E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0A0B-99BC-4549-8703-97C95C60B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6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2F1D12-6142-B74E-8F6E-EA4915C4D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F9862-B4D2-9E41-88AF-28E41510F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A7D32-F3AF-BE45-BCB7-E93A9244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86CC-D484-BD46-BF19-DCAB1D818D0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3091A-3C32-BB4A-BB6C-0A0CE0BA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F71E7-CE4F-7C4D-8A3F-262AC7B9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0A0B-99BC-4549-8703-97C95C60B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9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38DF-CF27-8B46-AC33-9B5A07675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EFE06-4830-5545-B861-20C1530A3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ACA51-B482-0945-87F3-52112463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86CC-D484-BD46-BF19-DCAB1D818D0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029E8-D7A1-3641-95B7-2A104ADD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D9D59-23A9-4D44-9CC2-05998929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0A0B-99BC-4549-8703-97C95C60B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7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B1DD6-95C3-4940-ACD8-BE809ED2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2752B-ACBB-914E-BCFE-B4CCD1718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71A4B-01B2-6041-A398-F806A1AB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86CC-D484-BD46-BF19-DCAB1D818D0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60A5-BBFF-014D-A6A9-3601BDC3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59C0D-AFF3-104B-9D74-D18A11BC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0A0B-99BC-4549-8703-97C95C60B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5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741A6-2A0C-2E46-88D8-D477434F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857BC-C9A4-4D42-A8C6-A9CEB377D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DB702-1D3C-FE42-BAC6-84188C6C4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0A8B5-D59A-E449-A5CC-3D811FF3A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86CC-D484-BD46-BF19-DCAB1D818D0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03588-0D96-764A-B25A-A7B4ED77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8658F-D669-9045-89E2-4DD346F87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0A0B-99BC-4549-8703-97C95C60B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2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AB7D2-781C-0B48-B616-DACABF50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55BCC-E371-7446-BF15-0B6EBC922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5B53E-ACA2-3645-9C5C-12DA4BF72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9214C5-CE06-A442-889B-51D5C4420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10310-323E-6044-B796-9A6B15432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C0F3D-2716-C74A-A135-E3802AA0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86CC-D484-BD46-BF19-DCAB1D818D0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3565E9-94D8-F146-AB09-2A00A3206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3999F-6273-DE47-8713-1C2FD94C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0A0B-99BC-4549-8703-97C95C60B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8E7B-C6DB-E346-9066-378568BBF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92F66-5187-B845-9E46-B066EF69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86CC-D484-BD46-BF19-DCAB1D818D0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1175F-5C2B-214F-9B32-09588659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65E01-FE87-3548-BB07-4905B06E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0A0B-99BC-4549-8703-97C95C60B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6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C2D666-0C40-9747-B59E-131C1E95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86CC-D484-BD46-BF19-DCAB1D818D0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D82AA5-CF1A-8C47-A715-4C280763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8AFF5-05F6-CE48-9813-ACEBE57D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0A0B-99BC-4549-8703-97C95C60B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0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1B35-3103-3C43-BEA1-22B387B9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749B2-FD26-764C-8455-87F5BFF2B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F99B1-D353-6B40-92E8-D998383F5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57682-76E0-344F-8A9B-77195F25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86CC-D484-BD46-BF19-DCAB1D818D0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CFF17-437F-0F43-ABDE-BB03D3EA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B9B9B-3E71-B743-9E2E-000D947C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0A0B-99BC-4549-8703-97C95C60B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4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707F-7A5B-E243-A8F5-26F498B8F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FDAE6-DC41-A443-997B-60FA351A9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31BFD-267A-5240-97C1-CAE828087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B2ED3-CC89-D94F-B4EC-40BEFB5C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86CC-D484-BD46-BF19-DCAB1D818D0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2ED44-172C-7949-9F16-FCD2F673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B96BB-5DF3-4945-9254-81616C39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0A0B-99BC-4549-8703-97C95C60B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1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03AC27-FF0E-D14D-A06C-63680DE50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66961-BBEA-104E-B153-1E4C0C684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4BFAD-19AE-C84F-BD83-AEF885018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F86CC-D484-BD46-BF19-DCAB1D818D0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BD8DA-92DD-D646-BBE8-B0ECD2F88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F34D1-9463-EC47-9DB3-D2C70BA4B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80A0B-99BC-4549-8703-97C95C60B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1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245EE8-00BF-5F40-BB85-322668D45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37" y="461146"/>
            <a:ext cx="2718708" cy="47849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24E2D5-0320-B34C-BE22-A9F8A192BE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4288"/>
          <a:stretch/>
        </p:blipFill>
        <p:spPr>
          <a:xfrm>
            <a:off x="2969397" y="388308"/>
            <a:ext cx="3527162" cy="3643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DB106B-34D6-BB40-8784-A932416231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271" r="18459"/>
          <a:stretch/>
        </p:blipFill>
        <p:spPr>
          <a:xfrm>
            <a:off x="2875452" y="1121953"/>
            <a:ext cx="3038456" cy="26665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3AE375-938B-4B49-93BC-8E9E6B41F9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9529" y="669338"/>
            <a:ext cx="5934038" cy="16858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ACE90F-F21B-C941-BD0C-6F5C694415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8094" y="2673513"/>
            <a:ext cx="4610100" cy="254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5832D7-C3E5-5342-B02D-F3655BC76CE9}"/>
              </a:ext>
            </a:extLst>
          </p:cNvPr>
          <p:cNvSpPr txBox="1"/>
          <p:nvPr/>
        </p:nvSpPr>
        <p:spPr>
          <a:xfrm>
            <a:off x="537649" y="91814"/>
            <a:ext cx="127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5EE75E-EBD6-FF49-BA3E-D23F6E25B855}"/>
              </a:ext>
            </a:extLst>
          </p:cNvPr>
          <p:cNvSpPr txBox="1"/>
          <p:nvPr/>
        </p:nvSpPr>
        <p:spPr>
          <a:xfrm>
            <a:off x="2969397" y="91814"/>
            <a:ext cx="127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AE999A-D43D-7745-9CB8-64F71E0D9232}"/>
              </a:ext>
            </a:extLst>
          </p:cNvPr>
          <p:cNvSpPr txBox="1"/>
          <p:nvPr/>
        </p:nvSpPr>
        <p:spPr>
          <a:xfrm>
            <a:off x="6496559" y="129778"/>
            <a:ext cx="127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243407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9EE472-54AF-7B4F-96BF-EC599C91A0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05" r="20791"/>
          <a:stretch/>
        </p:blipFill>
        <p:spPr>
          <a:xfrm>
            <a:off x="157187" y="1002082"/>
            <a:ext cx="4581478" cy="3658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D47594-1961-964A-BF8C-D83FA63BF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385" y="1002081"/>
            <a:ext cx="7699428" cy="36588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B8A510-D2B0-4243-A299-5E7A1C293A09}"/>
              </a:ext>
            </a:extLst>
          </p:cNvPr>
          <p:cNvSpPr txBox="1"/>
          <p:nvPr/>
        </p:nvSpPr>
        <p:spPr>
          <a:xfrm>
            <a:off x="789140" y="438411"/>
            <a:ext cx="177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 </a:t>
            </a:r>
            <a:r>
              <a:rPr lang="en-US" dirty="0" err="1"/>
              <a:t>viz_dataleaks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00876-76B9-7E41-A881-1C1F4BF6BE35}"/>
              </a:ext>
            </a:extLst>
          </p:cNvPr>
          <p:cNvSpPr txBox="1"/>
          <p:nvPr/>
        </p:nvSpPr>
        <p:spPr>
          <a:xfrm>
            <a:off x="5206652" y="438411"/>
            <a:ext cx="214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 </a:t>
            </a:r>
            <a:r>
              <a:rPr lang="en-US" dirty="0" err="1"/>
              <a:t>reason_dataleaks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315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Thiyanga Talagala</dc:creator>
  <cp:lastModifiedBy>DELL</cp:lastModifiedBy>
  <cp:revision>7</cp:revision>
  <dcterms:created xsi:type="dcterms:W3CDTF">2024-02-05T01:54:34Z</dcterms:created>
  <dcterms:modified xsi:type="dcterms:W3CDTF">2024-02-05T08:37:11Z</dcterms:modified>
</cp:coreProperties>
</file>