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58D2-474F-46A9-8A2F-340866724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A8E38-1B06-4415-A016-F5C40871D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8CDA4-9BB8-414A-9313-64CDF118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7107-03B9-4F41-8719-361E17F92410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C84E0-118C-4216-903E-3DB9FB31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212AF-C4D9-4767-81D2-950E039E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9B94-51AE-4D5D-B53B-D34047C8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99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55F59-0000-4C30-8B30-B5DBD4A2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E6DE9-25FC-4150-BBCD-715F7BAA0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22301-B18F-48AE-B742-9A47C48E5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7107-03B9-4F41-8719-361E17F92410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6CAE2-DA0F-4FC8-9069-29665475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493C2-9776-4ED1-B151-6732501B8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9B94-51AE-4D5D-B53B-D34047C8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1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EC6487-DC01-4BFA-B8DF-96E009454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41A86-87FA-4F09-9B67-224E17967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9A306-0E35-45D7-AFE3-026E464FD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7107-03B9-4F41-8719-361E17F92410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46C07-C865-46D4-8CB7-DDFE29E7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60AC4-D2EC-4E30-8FAF-D106ACF7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9B94-51AE-4D5D-B53B-D34047C8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1E781-D717-47D6-B13F-23D31C5C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6F829-9A68-4F75-A14A-F104109B4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C6997-2C95-494D-BC1E-472756CC9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7107-03B9-4F41-8719-361E17F92410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6C46-9466-49F4-B4B4-789A48202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76BA3-EE3A-4583-B3A1-F2355064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9B94-51AE-4D5D-B53B-D34047C8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3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8920-375C-42AF-B541-D4EBD7891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19D2F-8C18-479A-A10C-902CA3EC7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03F6C-67DD-466F-B04F-37E0506FC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7107-03B9-4F41-8719-361E17F92410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891E9-234F-4833-A370-A6AAEA335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DC733-BBC6-4A35-ABEB-951F9450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9B94-51AE-4D5D-B53B-D34047C8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7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C966-85A8-4677-B55C-593B9A5A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22333-A0C1-4FCF-A4BB-E05AA437B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2DA15-C3A2-461E-9EB3-053B20BF6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FDAEC-EDB7-4864-B295-1AABE369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7107-03B9-4F41-8719-361E17F92410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CC8F8-D3B7-45C8-817E-087E202C9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73806-3994-4936-B59F-0401FEA2C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9B94-51AE-4D5D-B53B-D34047C8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81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08E54-8AD8-449D-B8FE-3CF7E02C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1B06A-B890-43B3-886E-18000B8EC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EA632-4788-4DCB-8AB1-ACC53847B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AEC6EB-9D86-4369-83AF-41DEDB0CD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DAF242-DA1D-45E3-929B-0136F2496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6D64D8-4938-4410-98F1-1202257C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7107-03B9-4F41-8719-361E17F92410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22D44-17D8-4F40-8E06-2F1833C3D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7FAA50-4C76-46D5-B3E2-4AC81F00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9B94-51AE-4D5D-B53B-D34047C8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86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374C-A1CE-4722-A172-A5C7E1A2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94538F-7743-4517-81F2-AC873EDDB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7107-03B9-4F41-8719-361E17F92410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9B51C-3E8C-4DA7-B80F-29D463D7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033DF-B20A-4A1E-B901-A9ECC3C9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9B94-51AE-4D5D-B53B-D34047C8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3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978FD5-55BA-4B84-851E-2E1DF74DB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7107-03B9-4F41-8719-361E17F92410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614DBE-6565-4D46-A413-EC9ED3C2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D8C06-08B5-487C-B312-CA9649BF0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9B94-51AE-4D5D-B53B-D34047C8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2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7D9A1-11C6-4D80-BBD0-B6F043E0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ADE20-7D96-4FB7-B3D4-6EACA0681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A57EE-5A67-4114-AF9C-A09CA4DA0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AAEED-59E0-4EC6-A2CD-09963065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7107-03B9-4F41-8719-361E17F92410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48A67-361C-4F91-A6AE-27D654FC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F2A27-4993-44CE-BA94-E509FD85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9B94-51AE-4D5D-B53B-D34047C8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4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B54C-4AD1-4E93-AE88-8F1D62EB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08573-7832-4107-9A22-A145C9E8D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F425F-BFF2-472A-A3B0-0E4180F62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EA7FB-2BAF-42DE-93EE-0E160DE94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7107-03B9-4F41-8719-361E17F92410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2C549-7DF8-4355-A268-62D8B841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10033-5326-412F-A718-2A656D9C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9B94-51AE-4D5D-B53B-D34047C8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2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BD2AD8-DEF0-40DD-9AF6-691307806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1A3F9-C7A1-4070-AB93-897205100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290A2-4BF9-4D4E-9F8C-83756102A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E7107-03B9-4F41-8719-361E17F92410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CFFDF-1BE8-4BA0-B407-03E9BD417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2F79E-5F70-4426-A3CE-8426B7782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E9B94-51AE-4D5D-B53B-D34047C8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6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DBAAA-892C-4955-A9FB-95BE6AC19D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50FCF-5524-44AF-ADE6-27BE787A1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1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7C553-A4CA-4908-97BA-A63406766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299"/>
          </a:xfrm>
        </p:spPr>
        <p:txBody>
          <a:bodyPr>
            <a:normAutofit/>
          </a:bodyPr>
          <a:lstStyle/>
          <a:p>
            <a:r>
              <a:rPr lang="en-US" sz="3200" b="1" dirty="0"/>
              <a:t>Statistics Starter Pack for Energy and Environmental Researchers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E5B84-CA70-433F-875D-DA94ECC81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37785"/>
            <a:ext cx="2370064" cy="3423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508E93-D458-42E0-92E3-D5227FDDE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275" y="989593"/>
            <a:ext cx="2036203" cy="2521656"/>
          </a:xfrm>
          <a:prstGeom prst="rect">
            <a:avLst/>
          </a:prstGeom>
        </p:spPr>
      </p:pic>
      <p:pic>
        <p:nvPicPr>
          <p:cNvPr id="1026" name="Picture 2" descr="Expressway to Data Science: R Programming and Tidyverse Specialization [3  courses] (CU Boulder) | Coursera">
            <a:extLst>
              <a:ext uri="{FF2B5EF4-FFF2-40B4-BE49-F238E27FC236}">
                <a16:creationId xmlns:a16="http://schemas.microsoft.com/office/drawing/2014/main" id="{FC54C5C2-7AFD-46D0-B380-DC99F60D3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240" y="1079442"/>
            <a:ext cx="4089710" cy="408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atGPT Status? Never-Ending Updates ...">
            <a:extLst>
              <a:ext uri="{FF2B5EF4-FFF2-40B4-BE49-F238E27FC236}">
                <a16:creationId xmlns:a16="http://schemas.microsoft.com/office/drawing/2014/main" id="{A75D13FF-9081-478C-A112-F009F64FA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906" y="5068307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ertificates, &amp; Free Online Courses">
            <a:extLst>
              <a:ext uri="{FF2B5EF4-FFF2-40B4-BE49-F238E27FC236}">
                <a16:creationId xmlns:a16="http://schemas.microsoft.com/office/drawing/2014/main" id="{2DBAEE35-2E6A-41F3-A0AE-122ADD6F4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6121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- tidyverts/tsibble: Tidy ...">
            <a:extLst>
              <a:ext uri="{FF2B5EF4-FFF2-40B4-BE49-F238E27FC236}">
                <a16:creationId xmlns:a16="http://schemas.microsoft.com/office/drawing/2014/main" id="{3B11EB64-8190-4548-B297-BE920BC41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620" y="5337329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nd Free Online Courses ...">
            <a:extLst>
              <a:ext uri="{FF2B5EF4-FFF2-40B4-BE49-F238E27FC236}">
                <a16:creationId xmlns:a16="http://schemas.microsoft.com/office/drawing/2014/main" id="{8A907D65-F5CD-44D6-A301-95486AF8A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235" y="3511249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A7933A-8E1E-451E-85DF-FDFC28A6D804}"/>
              </a:ext>
            </a:extLst>
          </p:cNvPr>
          <p:cNvSpPr txBox="1"/>
          <p:nvPr/>
        </p:nvSpPr>
        <p:spPr>
          <a:xfrm>
            <a:off x="6018518" y="1783085"/>
            <a:ext cx="1594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AI Assistants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47204-8F7C-4CEE-A768-62C61C39D7ED}"/>
              </a:ext>
            </a:extLst>
          </p:cNvPr>
          <p:cNvSpPr txBox="1"/>
          <p:nvPr/>
        </p:nvSpPr>
        <p:spPr>
          <a:xfrm>
            <a:off x="6980663" y="5732772"/>
            <a:ext cx="1918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gstat</a:t>
            </a:r>
            <a:r>
              <a:rPr lang="en-US" b="1" dirty="0"/>
              <a:t> package</a:t>
            </a:r>
          </a:p>
          <a:p>
            <a:r>
              <a:rPr lang="en-US" b="1"/>
              <a:t>edibble</a:t>
            </a:r>
            <a:r>
              <a:rPr lang="en-US" b="1" dirty="0"/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3377235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629A-13BF-457F-9C3C-FC5266B0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59DB7-BD48-4D11-BDD6-33BE51F8B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50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Statistics Starter Pack for Energy and Environmental Researchers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2024-08-23T01:49:04Z</dcterms:created>
  <dcterms:modified xsi:type="dcterms:W3CDTF">2024-08-23T01:49:12Z</dcterms:modified>
</cp:coreProperties>
</file>