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6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6" y="1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537AE-5B51-4443-AF00-C57E4A276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04A29-308D-43C0-9491-3358F5A13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2306B-83CA-48C6-A3CE-D9D1BE73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14E69-1BF4-4AFE-BFA9-0AB843E3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AC987-4E76-4CC8-98D0-B919FC0E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5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B3058-5B29-403D-99CF-5F8C6F77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D4DA-9947-4ADE-A27B-486FD5D9F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3508F-702B-4B6E-A8B9-B62F3DB1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911D8-7EF4-43B7-A484-FCB37CA3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791C2-43D9-41AB-8A4F-68F484B7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FBBBA6-04B3-42B3-95AF-6048911AF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FAA3E-654B-47B8-84C9-3BD20585E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FE34C-97FF-4BB0-8735-3D9684BC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67036-5FF1-4349-8A45-D3DF1B9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97AE7-D6BD-4128-A9BC-49AC7811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65D33-108F-4162-955F-708D2B14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F76E9-7DFC-4C82-A18E-1E47B369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22E44-E2A9-4416-81D8-EDC584C7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D7DD-559C-4023-BF22-318DC477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D7515-7F3E-4360-AC14-B11E6011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3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B9826-9BE0-41C0-8CBB-2D575E6C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54C40-FFA7-4E32-8FFC-1E2CA780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9A107-A9EA-46D0-A277-C5766443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869EC-4968-48A2-912A-0E9A76D2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189A6-1FDE-4285-A141-F42E0FA8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8C244-4A73-432E-8D3D-6F746AA7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458A3-2BDD-417C-A47C-28CEEF224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36067C-7148-43F7-8E3A-757C9F96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D5DE6-2FD3-4C71-8301-4547806B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E20F9-0EEE-4F69-86A7-639B8801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ADFFF-ADB6-4990-B349-A04CADD7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25C61-31AD-4D1D-96F1-149AE6E2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33A75-78DA-4137-B8E7-D2F37327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C6934-4F2F-440D-BB7F-172F0EEE3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B095B7-1F46-47DC-BBCC-923EED3EF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DE3C9-BD95-46B5-A92E-42AB9527F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D2AA3E-E231-4A60-A9A6-5A486576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202B56-CB68-4509-92AA-502EE890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816CAE-272D-40E3-BF2A-4A89AAD6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4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A1768-2565-4B0E-9422-36C7C0E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4C8568-1876-461D-81A1-2D650CF6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1D80BF-E067-4BE9-B037-97D04BF2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C7800-D5C2-4F41-9B01-DF6EB280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718F6C-CD24-4A14-AA08-18F75A29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20B439-2BD8-4D34-992D-76CD338B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A6DD0-F9F3-4943-8AD3-EE1AB569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44CDD-F802-4F95-BB34-B78DE155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22ABB-2513-472B-8E22-1C648BA4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D023EF-69DA-400B-B075-147A7512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27D77-F3F9-4BF6-B7B6-B37FAE58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C4EBF-1311-4F27-B108-AD678B5E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D618E-995A-4A18-837A-1CE36BE2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517A7-C08A-43F6-9C31-AF19B484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499B3B-7DF4-4AC1-A0CB-6A72F30C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2C5E5-6BAB-4676-A52D-072703A6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9CE4C-4D17-4CFE-84FB-338CEA69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53A77-151D-46BA-B1B0-2C858AB8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05859-73E9-4895-BD75-E8C9B255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68B1C1-0DCA-40DF-B6F2-847FB4F6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59FFA-1190-4C89-B7FF-F8C26E57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AFAA8-9A5B-47B4-8882-BB2CFD0C2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82D8-6CE6-4C7F-A0EC-95A9DCF85A4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CB992-6688-4CB5-A79E-788E56CC8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5BE88-F4D3-49BE-BEC2-F8A14D4B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922A-4682-4986-A91F-10BEA48A9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F0398-E883-4E5A-AB1D-0324A4A1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리눅스 환경에서 동작하는 </a:t>
            </a:r>
            <a:r>
              <a:rPr lang="en-US" altLang="ko-KR" sz="2800"/>
              <a:t>c</a:t>
            </a:r>
            <a:r>
              <a:rPr lang="ko-KR" altLang="en-US" sz="2800"/>
              <a:t>로 작성된 </a:t>
            </a:r>
            <a:r>
              <a:rPr lang="en-US" altLang="ko-KR" sz="2800"/>
              <a:t>http </a:t>
            </a:r>
            <a:r>
              <a:rPr lang="ko-KR" altLang="en-US" sz="2800"/>
              <a:t>서버 </a:t>
            </a:r>
            <a:r>
              <a:rPr lang="en-US" altLang="ko-KR" sz="2800"/>
              <a:t>+ </a:t>
            </a:r>
            <a:r>
              <a:rPr lang="ko-KR" altLang="en-US" sz="2800"/>
              <a:t>파일 다운로드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57A28-EF9C-4934-ACD3-BB279A31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8059" y="5638801"/>
            <a:ext cx="3583483" cy="87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스마트 </a:t>
            </a:r>
            <a:r>
              <a:rPr lang="en-US" altLang="ko-KR" sz="2000" dirty="0"/>
              <a:t>20167151 </a:t>
            </a:r>
            <a:r>
              <a:rPr lang="ko-KR" altLang="en-US" sz="2000" dirty="0" err="1"/>
              <a:t>박준한</a:t>
            </a:r>
            <a:endParaRPr lang="en-US" altLang="ko-KR" sz="2000" dirty="0"/>
          </a:p>
        </p:txBody>
      </p:sp>
      <p:pic>
        <p:nvPicPr>
          <p:cNvPr id="5" name="Picture 4" descr="계산기 및 폴더">
            <a:extLst>
              <a:ext uri="{FF2B5EF4-FFF2-40B4-BE49-F238E27FC236}">
                <a16:creationId xmlns:a16="http://schemas.microsoft.com/office/drawing/2014/main" id="{7BD327F7-5FEA-40F1-93F3-BF98E0ED1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0" r="3751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7B9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60213-CC26-4975-B5B0-AC0A7FE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소개 및 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93E67-D376-4D40-9E36-42FE7B84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722654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리눅스 환경에서 </a:t>
            </a:r>
            <a:r>
              <a:rPr lang="en-US" altLang="ko-KR" sz="2000" dirty="0"/>
              <a:t>c</a:t>
            </a:r>
            <a:r>
              <a:rPr lang="ko-KR" altLang="en-US" sz="2000" dirty="0"/>
              <a:t>로 작성된 </a:t>
            </a:r>
            <a:r>
              <a:rPr lang="en-US" altLang="ko-KR" sz="2000" dirty="0"/>
              <a:t>http </a:t>
            </a:r>
            <a:r>
              <a:rPr lang="ko-KR" altLang="en-US" sz="2000" dirty="0"/>
              <a:t>서버로써 클라이언트</a:t>
            </a:r>
            <a:r>
              <a:rPr lang="en-US" altLang="ko-KR" sz="2000" dirty="0"/>
              <a:t>(</a:t>
            </a:r>
            <a:r>
              <a:rPr lang="ko-KR" altLang="en-US" sz="2000" dirty="0"/>
              <a:t>웹 브라우저</a:t>
            </a:r>
            <a:r>
              <a:rPr lang="en-US" altLang="ko-KR" sz="2000" dirty="0"/>
              <a:t>)</a:t>
            </a:r>
            <a:r>
              <a:rPr lang="ko-KR" altLang="en-US" sz="2000" dirty="0"/>
              <a:t>의 </a:t>
            </a:r>
            <a:r>
              <a:rPr lang="en-US" altLang="ko-KR" sz="2000" dirty="0"/>
              <a:t>http </a:t>
            </a:r>
            <a:r>
              <a:rPr lang="ko-KR" altLang="en-US" sz="2000" dirty="0"/>
              <a:t>요청이 오면 적절한 </a:t>
            </a:r>
            <a:r>
              <a:rPr lang="en-US" altLang="ko-KR" sz="2000" dirty="0"/>
              <a:t>http</a:t>
            </a:r>
            <a:r>
              <a:rPr lang="ko-KR" altLang="en-US" sz="2000" dirty="0"/>
              <a:t>응답을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추가적으로 클라이언트가 웹 페이지를 통해 서버의 파일을 다운로드 받을 수 있는 서비스를 제공합니다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Picture 4" descr="데이터의 추상적 배경">
            <a:extLst>
              <a:ext uri="{FF2B5EF4-FFF2-40B4-BE49-F238E27FC236}">
                <a16:creationId xmlns:a16="http://schemas.microsoft.com/office/drawing/2014/main" id="{B42EFC5E-2144-40DB-BDE0-54D4EDE5D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0" r="35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0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4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0167B-7263-459D-988D-735A4627D07F}"/>
              </a:ext>
            </a:extLst>
          </p:cNvPr>
          <p:cNvSpPr/>
          <p:nvPr/>
        </p:nvSpPr>
        <p:spPr>
          <a:xfrm>
            <a:off x="6005877" y="540465"/>
            <a:ext cx="6065721" cy="152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B58BC6-AB21-429F-AA75-7A483032CFC6}"/>
              </a:ext>
            </a:extLst>
          </p:cNvPr>
          <p:cNvSpPr/>
          <p:nvPr/>
        </p:nvSpPr>
        <p:spPr>
          <a:xfrm>
            <a:off x="9627518" y="680622"/>
            <a:ext cx="2182791" cy="126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7ABF8-7803-4489-BA11-ACD814A88698}"/>
              </a:ext>
            </a:extLst>
          </p:cNvPr>
          <p:cNvSpPr/>
          <p:nvPr/>
        </p:nvSpPr>
        <p:spPr>
          <a:xfrm>
            <a:off x="218685" y="823566"/>
            <a:ext cx="1223237" cy="1265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브라우저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3D7A5E-4DAA-4B86-BD5D-C65F8B9CBFDD}"/>
              </a:ext>
            </a:extLst>
          </p:cNvPr>
          <p:cNvCxnSpPr/>
          <p:nvPr/>
        </p:nvCxnSpPr>
        <p:spPr>
          <a:xfrm>
            <a:off x="2010000" y="998110"/>
            <a:ext cx="3154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757B3C-D284-4C24-91DF-6BAFEF8C82B1}"/>
              </a:ext>
            </a:extLst>
          </p:cNvPr>
          <p:cNvCxnSpPr>
            <a:cxnSpLocks/>
          </p:cNvCxnSpPr>
          <p:nvPr/>
        </p:nvCxnSpPr>
        <p:spPr>
          <a:xfrm flipH="1">
            <a:off x="2010000" y="1984946"/>
            <a:ext cx="3154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40272D-64DF-401A-9E59-D391B46DB825}"/>
              </a:ext>
            </a:extLst>
          </p:cNvPr>
          <p:cNvSpPr txBox="1"/>
          <p:nvPr/>
        </p:nvSpPr>
        <p:spPr>
          <a:xfrm>
            <a:off x="2958455" y="281743"/>
            <a:ext cx="184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dirty="0"/>
              <a:t>GET /index.html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4BEF8-97BD-4B8C-B166-3B9E5119C512}"/>
              </a:ext>
            </a:extLst>
          </p:cNvPr>
          <p:cNvSpPr txBox="1"/>
          <p:nvPr/>
        </p:nvSpPr>
        <p:spPr>
          <a:xfrm>
            <a:off x="2958455" y="1338615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응답</a:t>
            </a:r>
            <a:endParaRPr lang="en-US" altLang="ko-KR" dirty="0"/>
          </a:p>
          <a:p>
            <a:r>
              <a:rPr lang="en-US" altLang="ko-KR" dirty="0"/>
              <a:t>200 OK. index.html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35F549-AED9-4BB7-88C1-9A75B6588110}"/>
              </a:ext>
            </a:extLst>
          </p:cNvPr>
          <p:cNvSpPr txBox="1"/>
          <p:nvPr/>
        </p:nvSpPr>
        <p:spPr>
          <a:xfrm>
            <a:off x="8597782" y="903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C04F609-19D0-4442-83B1-8041B311B9EA}"/>
              </a:ext>
            </a:extLst>
          </p:cNvPr>
          <p:cNvCxnSpPr>
            <a:cxnSpLocks/>
          </p:cNvCxnSpPr>
          <p:nvPr/>
        </p:nvCxnSpPr>
        <p:spPr>
          <a:xfrm>
            <a:off x="10582102" y="4645836"/>
            <a:ext cx="0" cy="60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31CCA3-2801-4867-AB3B-58D5DAC90ADE}"/>
              </a:ext>
            </a:extLst>
          </p:cNvPr>
          <p:cNvSpPr txBox="1"/>
          <p:nvPr/>
        </p:nvSpPr>
        <p:spPr>
          <a:xfrm>
            <a:off x="9491004" y="2210950"/>
            <a:ext cx="2040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디렉토리에 대한 변경 감지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181735-AC3B-4993-ADB6-8AFE74B6AADA}"/>
              </a:ext>
            </a:extLst>
          </p:cNvPr>
          <p:cNvSpPr txBox="1"/>
          <p:nvPr/>
        </p:nvSpPr>
        <p:spPr>
          <a:xfrm>
            <a:off x="10742257" y="479187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23646D-A022-422C-8DA5-44175AFDDF5E}"/>
              </a:ext>
            </a:extLst>
          </p:cNvPr>
          <p:cNvSpPr txBox="1"/>
          <p:nvPr/>
        </p:nvSpPr>
        <p:spPr>
          <a:xfrm>
            <a:off x="160889" y="4542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F42AC-1DEA-4A0B-A1D3-708A16908553}"/>
              </a:ext>
            </a:extLst>
          </p:cNvPr>
          <p:cNvSpPr/>
          <p:nvPr/>
        </p:nvSpPr>
        <p:spPr>
          <a:xfrm>
            <a:off x="7021584" y="765121"/>
            <a:ext cx="2255640" cy="11034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요청이 올 경우 </a:t>
            </a:r>
            <a:r>
              <a:rPr lang="en-US" altLang="ko-KR" sz="1200" dirty="0">
                <a:solidFill>
                  <a:schemeClr val="tx1"/>
                </a:solidFill>
              </a:rPr>
              <a:t>fork()</a:t>
            </a:r>
            <a:r>
              <a:rPr lang="ko-KR" altLang="en-US" sz="1200" dirty="0">
                <a:solidFill>
                  <a:schemeClr val="tx1"/>
                </a:solidFill>
              </a:rPr>
              <a:t>하여 자식 프로세스에서 </a:t>
            </a: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FE03D3-5F32-4BBD-8A27-8FB29DA8DCAB}"/>
              </a:ext>
            </a:extLst>
          </p:cNvPr>
          <p:cNvSpPr txBox="1"/>
          <p:nvPr/>
        </p:nvSpPr>
        <p:spPr>
          <a:xfrm>
            <a:off x="9718484" y="97937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공유 디렉토리에 변경 발생시</a:t>
            </a:r>
            <a:endParaRPr lang="en-US" altLang="ko-KR" sz="1200" dirty="0"/>
          </a:p>
          <a:p>
            <a:r>
              <a:rPr lang="ko-KR" altLang="en-US" sz="1200" dirty="0"/>
              <a:t>이를 감지하고 </a:t>
            </a:r>
            <a:r>
              <a:rPr lang="en-US" altLang="ko-KR" sz="1200" dirty="0"/>
              <a:t>html </a:t>
            </a:r>
            <a:r>
              <a:rPr lang="ko-KR" altLang="en-US" sz="1200" dirty="0" err="1"/>
              <a:t>생성기</a:t>
            </a:r>
            <a:endParaRPr lang="en-US" altLang="ko-KR" sz="1200" dirty="0"/>
          </a:p>
          <a:p>
            <a:r>
              <a:rPr lang="ko-KR" altLang="en-US" sz="1200" dirty="0"/>
              <a:t>실행</a:t>
            </a:r>
            <a:endParaRPr lang="en-US" altLang="ko-KR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DDB55F-FF11-400D-AE1A-7F7E9412C900}"/>
              </a:ext>
            </a:extLst>
          </p:cNvPr>
          <p:cNvSpPr/>
          <p:nvPr/>
        </p:nvSpPr>
        <p:spPr>
          <a:xfrm>
            <a:off x="6467647" y="5294026"/>
            <a:ext cx="1738679" cy="1265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공유 디렉토리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alphabet.txt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img.jpg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7E2556-E669-4FB6-AEA2-01724958EEA9}"/>
              </a:ext>
            </a:extLst>
          </p:cNvPr>
          <p:cNvSpPr/>
          <p:nvPr/>
        </p:nvSpPr>
        <p:spPr>
          <a:xfrm>
            <a:off x="8755166" y="5294026"/>
            <a:ext cx="2952901" cy="1265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문서가 있는 디렉토리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script.js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style.css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CF1F51-72E1-43A3-BE98-CA046D797336}"/>
              </a:ext>
            </a:extLst>
          </p:cNvPr>
          <p:cNvSpPr/>
          <p:nvPr/>
        </p:nvSpPr>
        <p:spPr>
          <a:xfrm>
            <a:off x="218685" y="2941010"/>
            <a:ext cx="1223237" cy="1265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브라우저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E1ABF2E-0FAE-4BEB-98ED-2DD99F16D77D}"/>
              </a:ext>
            </a:extLst>
          </p:cNvPr>
          <p:cNvCxnSpPr/>
          <p:nvPr/>
        </p:nvCxnSpPr>
        <p:spPr>
          <a:xfrm>
            <a:off x="2010000" y="3115554"/>
            <a:ext cx="3154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76FBBA8-C689-40F7-BFF0-51325FA4FFBE}"/>
              </a:ext>
            </a:extLst>
          </p:cNvPr>
          <p:cNvCxnSpPr>
            <a:cxnSpLocks/>
          </p:cNvCxnSpPr>
          <p:nvPr/>
        </p:nvCxnSpPr>
        <p:spPr>
          <a:xfrm flipH="1">
            <a:off x="2010000" y="4102390"/>
            <a:ext cx="3154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682B62-D2CB-4A7A-880D-DBCE5FB9D6D2}"/>
              </a:ext>
            </a:extLst>
          </p:cNvPr>
          <p:cNvSpPr txBox="1"/>
          <p:nvPr/>
        </p:nvSpPr>
        <p:spPr>
          <a:xfrm>
            <a:off x="2958455" y="2399187"/>
            <a:ext cx="181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dirty="0"/>
              <a:t>GET /none.html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C8EB3E-C5B2-4543-A2F0-805B617A2DF4}"/>
              </a:ext>
            </a:extLst>
          </p:cNvPr>
          <p:cNvSpPr txBox="1"/>
          <p:nvPr/>
        </p:nvSpPr>
        <p:spPr>
          <a:xfrm>
            <a:off x="2958455" y="345605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응답</a:t>
            </a:r>
            <a:endParaRPr lang="en-US" altLang="ko-KR" dirty="0"/>
          </a:p>
          <a:p>
            <a:r>
              <a:rPr lang="en-US" altLang="ko-KR" dirty="0"/>
              <a:t>404 Not Found.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D8697C-89E9-4138-90E6-5EA5E32CDFF3}"/>
              </a:ext>
            </a:extLst>
          </p:cNvPr>
          <p:cNvSpPr txBox="1"/>
          <p:nvPr/>
        </p:nvSpPr>
        <p:spPr>
          <a:xfrm>
            <a:off x="160889" y="2571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2C74C34-E618-4893-890A-6AAAC5A07320}"/>
              </a:ext>
            </a:extLst>
          </p:cNvPr>
          <p:cNvCxnSpPr>
            <a:cxnSpLocks/>
          </p:cNvCxnSpPr>
          <p:nvPr/>
        </p:nvCxnSpPr>
        <p:spPr>
          <a:xfrm flipV="1">
            <a:off x="7577624" y="2319076"/>
            <a:ext cx="0" cy="282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AA4113-1BD3-4B1A-B853-0BB693BE50E5}"/>
              </a:ext>
            </a:extLst>
          </p:cNvPr>
          <p:cNvSpPr txBox="1"/>
          <p:nvPr/>
        </p:nvSpPr>
        <p:spPr>
          <a:xfrm>
            <a:off x="5958916" y="2210950"/>
            <a:ext cx="117532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다운로드 </a:t>
            </a:r>
            <a:r>
              <a:rPr lang="ko-KR" altLang="en-US" sz="1050" dirty="0" err="1"/>
              <a:t>요청시</a:t>
            </a:r>
            <a:endParaRPr lang="en-US" altLang="ko-KR" sz="1050" dirty="0"/>
          </a:p>
          <a:p>
            <a:r>
              <a:rPr lang="ko-KR" altLang="en-US" sz="1050" dirty="0"/>
              <a:t>디렉토리에 있는</a:t>
            </a:r>
            <a:endParaRPr lang="en-US" altLang="ko-KR" sz="1050" dirty="0"/>
          </a:p>
          <a:p>
            <a:r>
              <a:rPr lang="ko-KR" altLang="en-US" sz="1050" dirty="0"/>
              <a:t>파일 전송</a:t>
            </a:r>
            <a:endParaRPr lang="en-US" altLang="ko-KR" sz="105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C6C6AD-B450-4553-95D4-DDA6C11F2F7E}"/>
              </a:ext>
            </a:extLst>
          </p:cNvPr>
          <p:cNvCxnSpPr>
            <a:cxnSpLocks/>
          </p:cNvCxnSpPr>
          <p:nvPr/>
        </p:nvCxnSpPr>
        <p:spPr>
          <a:xfrm flipH="1">
            <a:off x="5806858" y="1534612"/>
            <a:ext cx="108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626B31-3BC9-4BD1-8C50-751D9156468B}"/>
              </a:ext>
            </a:extLst>
          </p:cNvPr>
          <p:cNvCxnSpPr>
            <a:cxnSpLocks/>
          </p:cNvCxnSpPr>
          <p:nvPr/>
        </p:nvCxnSpPr>
        <p:spPr>
          <a:xfrm>
            <a:off x="5806858" y="1058666"/>
            <a:ext cx="1089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FF84D7-24A1-44E2-A19B-415261B72824}"/>
              </a:ext>
            </a:extLst>
          </p:cNvPr>
          <p:cNvSpPr txBox="1"/>
          <p:nvPr/>
        </p:nvSpPr>
        <p:spPr>
          <a:xfrm>
            <a:off x="7003875" y="765121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http_handler_routine</a:t>
            </a:r>
            <a:endParaRPr lang="ko-KR" alt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81BA61-5A35-4A80-8740-AA9E839B5D14}"/>
              </a:ext>
            </a:extLst>
          </p:cNvPr>
          <p:cNvSpPr txBox="1"/>
          <p:nvPr/>
        </p:nvSpPr>
        <p:spPr>
          <a:xfrm>
            <a:off x="9718484" y="697942"/>
            <a:ext cx="1795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html_make_routine</a:t>
            </a:r>
            <a:r>
              <a:rPr lang="en-US" altLang="ko-KR" sz="1050" dirty="0"/>
              <a:t> </a:t>
            </a:r>
            <a:r>
              <a:rPr lang="ko-KR" altLang="en-US" sz="1050" dirty="0"/>
              <a:t>스레드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90A0E8-D72A-44DE-BC5D-1B7653316155}"/>
              </a:ext>
            </a:extLst>
          </p:cNvPr>
          <p:cNvCxnSpPr>
            <a:cxnSpLocks/>
          </p:cNvCxnSpPr>
          <p:nvPr/>
        </p:nvCxnSpPr>
        <p:spPr>
          <a:xfrm>
            <a:off x="7271449" y="2325362"/>
            <a:ext cx="0" cy="281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8BE3432-EFD9-46B5-AE06-A013EFDDAAB5}"/>
              </a:ext>
            </a:extLst>
          </p:cNvPr>
          <p:cNvCxnSpPr>
            <a:cxnSpLocks/>
          </p:cNvCxnSpPr>
          <p:nvPr/>
        </p:nvCxnSpPr>
        <p:spPr>
          <a:xfrm>
            <a:off x="11366895" y="1625703"/>
            <a:ext cx="0" cy="116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DE9827-9D4E-414B-BFB4-7F1B0CBCB2A5}"/>
              </a:ext>
            </a:extLst>
          </p:cNvPr>
          <p:cNvSpPr/>
          <p:nvPr/>
        </p:nvSpPr>
        <p:spPr>
          <a:xfrm>
            <a:off x="9872918" y="3309697"/>
            <a:ext cx="1738679" cy="12656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공유 디렉토리를 바탕으로 </a:t>
            </a:r>
            <a:r>
              <a:rPr lang="en-US" altLang="ko-KR" sz="1200" dirty="0">
                <a:solidFill>
                  <a:schemeClr val="tx1"/>
                </a:solidFill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4F2F4-5FCD-4CB7-BCD6-668A8A7FB27F}"/>
              </a:ext>
            </a:extLst>
          </p:cNvPr>
          <p:cNvSpPr txBox="1"/>
          <p:nvPr/>
        </p:nvSpPr>
        <p:spPr>
          <a:xfrm>
            <a:off x="9770678" y="2920853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 err="1"/>
              <a:t>생성기</a:t>
            </a:r>
            <a:r>
              <a:rPr lang="en-US" altLang="ko-KR" dirty="0"/>
              <a:t>(</a:t>
            </a:r>
            <a:r>
              <a:rPr lang="en-US" altLang="ko-KR" dirty="0" err="1"/>
              <a:t>mh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E0E3BB-07C7-45D9-8A22-7B763FC6DE31}"/>
              </a:ext>
            </a:extLst>
          </p:cNvPr>
          <p:cNvCxnSpPr>
            <a:cxnSpLocks/>
          </p:cNvCxnSpPr>
          <p:nvPr/>
        </p:nvCxnSpPr>
        <p:spPr>
          <a:xfrm flipV="1">
            <a:off x="9277224" y="2210950"/>
            <a:ext cx="0" cy="282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2BA0072-C642-47A1-9A02-0035BD849437}"/>
              </a:ext>
            </a:extLst>
          </p:cNvPr>
          <p:cNvCxnSpPr>
            <a:cxnSpLocks/>
          </p:cNvCxnSpPr>
          <p:nvPr/>
        </p:nvCxnSpPr>
        <p:spPr>
          <a:xfrm>
            <a:off x="8971049" y="2217236"/>
            <a:ext cx="0" cy="281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2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EA032-60DE-46B5-A3C6-8F2AD150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253330"/>
            <a:ext cx="11664779" cy="498683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1. http </a:t>
            </a:r>
            <a:r>
              <a:rPr lang="ko-KR" altLang="en-US" dirty="0">
                <a:solidFill>
                  <a:schemeClr val="accent2"/>
                </a:solidFill>
              </a:rPr>
              <a:t>요청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응답을 처리하는 부분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2"/>
                </a:solidFill>
              </a:rPr>
              <a:t>소켓 생성 후</a:t>
            </a:r>
            <a:r>
              <a:rPr lang="en-US" altLang="ko-KR" dirty="0">
                <a:solidFill>
                  <a:schemeClr val="accent2"/>
                </a:solidFill>
              </a:rPr>
              <a:t>, accept() </a:t>
            </a:r>
            <a:r>
              <a:rPr lang="ko-KR" altLang="en-US" dirty="0">
                <a:solidFill>
                  <a:schemeClr val="accent2"/>
                </a:solidFill>
              </a:rPr>
              <a:t>에 요청이 오면 </a:t>
            </a:r>
            <a:r>
              <a:rPr lang="en-US" altLang="ko-KR" dirty="0">
                <a:solidFill>
                  <a:schemeClr val="accent2"/>
                </a:solidFill>
              </a:rPr>
              <a:t>fork()</a:t>
            </a:r>
            <a:r>
              <a:rPr lang="ko-KR" altLang="en-US" dirty="0">
                <a:solidFill>
                  <a:schemeClr val="accent2"/>
                </a:solidFill>
              </a:rPr>
              <a:t>후 </a:t>
            </a:r>
            <a:r>
              <a:rPr lang="en-US" altLang="ko-KR" dirty="0">
                <a:solidFill>
                  <a:schemeClr val="accent2"/>
                </a:solidFill>
              </a:rPr>
              <a:t>http </a:t>
            </a:r>
            <a:r>
              <a:rPr lang="ko-KR" altLang="en-US" dirty="0">
                <a:solidFill>
                  <a:schemeClr val="accent2"/>
                </a:solidFill>
              </a:rPr>
              <a:t>요청을 처리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2. </a:t>
            </a:r>
            <a:r>
              <a:rPr lang="ko-KR" altLang="en-US" dirty="0">
                <a:solidFill>
                  <a:schemeClr val="accent1"/>
                </a:solidFill>
              </a:rPr>
              <a:t>공유 중인 디렉토리의 변동을 감시하는 부분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스레드로 이며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파일 시스템 </a:t>
            </a:r>
            <a:r>
              <a:rPr lang="ko-KR" altLang="en-US" dirty="0" err="1">
                <a:solidFill>
                  <a:schemeClr val="accent1"/>
                </a:solidFill>
              </a:rPr>
              <a:t>이벤트을</a:t>
            </a:r>
            <a:r>
              <a:rPr lang="ko-KR" altLang="en-US" dirty="0">
                <a:solidFill>
                  <a:schemeClr val="accent1"/>
                </a:solidFill>
              </a:rPr>
              <a:t> 감시하는 </a:t>
            </a:r>
            <a:r>
              <a:rPr lang="en-US" altLang="ko-KR" dirty="0" err="1">
                <a:solidFill>
                  <a:schemeClr val="accent1"/>
                </a:solidFill>
              </a:rPr>
              <a:t>inotify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시스템콜을 사용하여 변경을 감지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공유 중인 디렉토리를 바탕으로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파일을 생성하는 부분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별도의 프로그램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실행 파일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으로 작성되었으며 디렉토리를 바탕으로 다운로드 서비스를 제공하는 웹페이지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(html)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를 생성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3C52EF-E0D7-429C-A051-CA04D5C9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" y="1616488"/>
            <a:ext cx="8843507" cy="28676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6431B5-689C-42ED-BE28-3167A200E4A8}"/>
              </a:ext>
            </a:extLst>
          </p:cNvPr>
          <p:cNvSpPr txBox="1"/>
          <p:nvPr/>
        </p:nvSpPr>
        <p:spPr>
          <a:xfrm>
            <a:off x="624115" y="481427"/>
            <a:ext cx="577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화면 </a:t>
            </a:r>
            <a:r>
              <a:rPr lang="en-US" altLang="ko-KR" dirty="0"/>
              <a:t>: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534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8DF561-E7FF-4560-A09E-1188A2621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" y="1100536"/>
            <a:ext cx="1524078" cy="3384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6431B5-689C-42ED-BE28-3167A200E4A8}"/>
              </a:ext>
            </a:extLst>
          </p:cNvPr>
          <p:cNvSpPr txBox="1"/>
          <p:nvPr/>
        </p:nvSpPr>
        <p:spPr>
          <a:xfrm>
            <a:off x="624115" y="463379"/>
            <a:ext cx="650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실행화면 </a:t>
            </a:r>
            <a:r>
              <a:rPr lang="en-US" altLang="ko-KR" dirty="0"/>
              <a:t>: </a:t>
            </a:r>
            <a:r>
              <a:rPr lang="ko-KR" altLang="en-US" dirty="0"/>
              <a:t>클라이언트에서 웹 브라우저를 통해 서버 요청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55F25CC-C12A-45CD-83A6-36412EAB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98" y="998936"/>
            <a:ext cx="4271373" cy="331289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D711458-70F6-43D1-BD62-A42BB2C15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6" y="1289656"/>
            <a:ext cx="3939952" cy="321692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55BF224-0E4E-4647-8199-B2E08B319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" y="4814440"/>
            <a:ext cx="2971953" cy="18860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40E21-C798-4EFE-AA09-1C9B36F59782}"/>
              </a:ext>
            </a:extLst>
          </p:cNvPr>
          <p:cNvSpPr txBox="1"/>
          <p:nvPr/>
        </p:nvSpPr>
        <p:spPr>
          <a:xfrm>
            <a:off x="8475152" y="4590483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없는 자원 </a:t>
            </a:r>
            <a:r>
              <a:rPr lang="ko-KR" altLang="en-US" dirty="0" err="1"/>
              <a:t>요청시</a:t>
            </a:r>
            <a:r>
              <a:rPr lang="ko-KR" altLang="en-US" dirty="0"/>
              <a:t> 에러 페이지 전송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72C13-50AB-4EE8-87BC-2511A7B8C1A9}"/>
              </a:ext>
            </a:extLst>
          </p:cNvPr>
          <p:cNvSpPr txBox="1"/>
          <p:nvPr/>
        </p:nvSpPr>
        <p:spPr>
          <a:xfrm>
            <a:off x="3869062" y="5487771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다운로드 받은</a:t>
            </a:r>
            <a:endParaRPr lang="en-US" altLang="ko-KR" dirty="0"/>
          </a:p>
          <a:p>
            <a:r>
              <a:rPr lang="en-US" altLang="ko-KR" dirty="0"/>
              <a:t>alphabet.txt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97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A05B1-7A4A-4EA1-B48D-30A9AE36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배운점</a:t>
            </a:r>
            <a:r>
              <a:rPr lang="ko-KR" altLang="en-US" dirty="0"/>
              <a:t> 및 </a:t>
            </a:r>
            <a:r>
              <a:rPr lang="ko-KR" altLang="en-US" dirty="0" err="1"/>
              <a:t>아쉬운점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109BF-4EC8-4CB5-9782-3F45E196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722654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배운 점 </a:t>
            </a:r>
            <a:r>
              <a:rPr lang="en-US" altLang="ko-KR" sz="2000" dirty="0"/>
              <a:t>: </a:t>
            </a:r>
            <a:r>
              <a:rPr lang="ko-KR" altLang="en-US" sz="2000" dirty="0"/>
              <a:t>개발하는데 있어 소켓프로그래밍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입출력</a:t>
            </a:r>
            <a:r>
              <a:rPr lang="en-US" altLang="ko-KR" sz="2000" dirty="0"/>
              <a:t>, fork,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pthread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inotify</a:t>
            </a:r>
            <a:r>
              <a:rPr lang="en-US" altLang="ko-KR" sz="2000" dirty="0"/>
              <a:t> </a:t>
            </a:r>
            <a:r>
              <a:rPr lang="ko-KR" altLang="en-US" sz="2000" dirty="0"/>
              <a:t>등 여러 요소들을 사용할 수 있어서 코딩 역량이 </a:t>
            </a:r>
            <a:r>
              <a:rPr lang="ko-KR" altLang="en-US" sz="2000" dirty="0" err="1"/>
              <a:t>늘음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http </a:t>
            </a:r>
            <a:r>
              <a:rPr lang="ko-KR" altLang="en-US" sz="2000" dirty="0"/>
              <a:t>처리하는 부분을 구현하면서 </a:t>
            </a:r>
            <a:r>
              <a:rPr lang="en-US" altLang="ko-KR" sz="2000" dirty="0"/>
              <a:t>http </a:t>
            </a:r>
            <a:r>
              <a:rPr lang="ko-KR" altLang="en-US" sz="2000" dirty="0"/>
              <a:t>프로토콜이 어떻게 동작하는지</a:t>
            </a:r>
            <a:r>
              <a:rPr lang="en-US" altLang="ko-KR" sz="2000" dirty="0"/>
              <a:t>, </a:t>
            </a:r>
            <a:r>
              <a:rPr lang="ko-KR" altLang="en-US" sz="2000" dirty="0"/>
              <a:t>어떻게 되어 있는지 알 수 있었음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아쉬운 점 </a:t>
            </a:r>
            <a:r>
              <a:rPr lang="en-US" altLang="ko-KR" sz="2000" dirty="0"/>
              <a:t>: </a:t>
            </a:r>
            <a:r>
              <a:rPr lang="ko-KR" altLang="en-US" sz="2000" dirty="0"/>
              <a:t>클라이언트가 웹페이지의 파일 전송 폼을 통해 </a:t>
            </a:r>
            <a:r>
              <a:rPr lang="en-US" altLang="ko-KR" sz="2000" dirty="0"/>
              <a:t>POST </a:t>
            </a:r>
            <a:r>
              <a:rPr lang="ko-KR" altLang="en-US" sz="2000" dirty="0"/>
              <a:t>요청을 보내 서버로 파일을 전송하는 것을 구현하고자 하였으나 문자열 처리로 인한 실패</a:t>
            </a:r>
          </a:p>
        </p:txBody>
      </p:sp>
      <p:pic>
        <p:nvPicPr>
          <p:cNvPr id="5" name="Picture 4" descr="화면에 표시된 컴퓨터 스크립트">
            <a:extLst>
              <a:ext uri="{FF2B5EF4-FFF2-40B4-BE49-F238E27FC236}">
                <a16:creationId xmlns:a16="http://schemas.microsoft.com/office/drawing/2014/main" id="{A8AD816C-2514-4FD9-A969-1C8CF0E43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4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328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리눅스 환경에서 동작하는 c로 작성된 http 서버 + 파일 다운로드 서비스</vt:lpstr>
      <vt:lpstr>소개 및 개발 내용</vt:lpstr>
      <vt:lpstr>PowerPoint 프레젠테이션</vt:lpstr>
      <vt:lpstr>PowerPoint 프레젠테이션</vt:lpstr>
      <vt:lpstr>PowerPoint 프레젠테이션</vt:lpstr>
      <vt:lpstr>PowerPoint 프레젠테이션</vt:lpstr>
      <vt:lpstr>배운점 및 아쉬운점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이름</dc:creator>
  <cp:lastModifiedBy>성 이름</cp:lastModifiedBy>
  <cp:revision>25</cp:revision>
  <dcterms:created xsi:type="dcterms:W3CDTF">2021-12-04T17:28:12Z</dcterms:created>
  <dcterms:modified xsi:type="dcterms:W3CDTF">2021-12-05T14:41:08Z</dcterms:modified>
</cp:coreProperties>
</file>