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25963" cy="6029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47" y="986744"/>
            <a:ext cx="3847069" cy="2099098"/>
          </a:xfrm>
        </p:spPr>
        <p:txBody>
          <a:bodyPr anchor="b"/>
          <a:lstStyle>
            <a:lvl1pPr algn="ctr"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46" y="3166792"/>
            <a:ext cx="3394472" cy="1455691"/>
          </a:xfrm>
        </p:spPr>
        <p:txBody>
          <a:bodyPr/>
          <a:lstStyle>
            <a:lvl1pPr marL="0" indent="0" algn="ctr">
              <a:buNone/>
              <a:defRPr sz="1188"/>
            </a:lvl1pPr>
            <a:lvl2pPr marL="226314" indent="0" algn="ctr">
              <a:buNone/>
              <a:defRPr sz="990"/>
            </a:lvl2pPr>
            <a:lvl3pPr marL="452628" indent="0" algn="ctr">
              <a:buNone/>
              <a:defRPr sz="891"/>
            </a:lvl3pPr>
            <a:lvl4pPr marL="678942" indent="0" algn="ctr">
              <a:buNone/>
              <a:defRPr sz="792"/>
            </a:lvl4pPr>
            <a:lvl5pPr marL="905256" indent="0" algn="ctr">
              <a:buNone/>
              <a:defRPr sz="792"/>
            </a:lvl5pPr>
            <a:lvl6pPr marL="1131570" indent="0" algn="ctr">
              <a:buNone/>
              <a:defRPr sz="792"/>
            </a:lvl6pPr>
            <a:lvl7pPr marL="1357884" indent="0" algn="ctr">
              <a:buNone/>
              <a:defRPr sz="792"/>
            </a:lvl7pPr>
            <a:lvl8pPr marL="1584198" indent="0" algn="ctr">
              <a:buNone/>
              <a:defRPr sz="792"/>
            </a:lvl8pPr>
            <a:lvl9pPr marL="1810512" indent="0" algn="ctr">
              <a:buNone/>
              <a:defRPr sz="7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8892" y="321006"/>
            <a:ext cx="975911" cy="510957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60" y="321006"/>
            <a:ext cx="2871158" cy="510957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2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03" y="1503146"/>
            <a:ext cx="3903643" cy="2508031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03" y="4034904"/>
            <a:ext cx="3903643" cy="1318914"/>
          </a:xfrm>
        </p:spPr>
        <p:txBody>
          <a:bodyPr/>
          <a:lstStyle>
            <a:lvl1pPr marL="0" indent="0">
              <a:buNone/>
              <a:defRPr sz="1188">
                <a:solidFill>
                  <a:schemeClr val="tx1"/>
                </a:solidFill>
              </a:defRPr>
            </a:lvl1pPr>
            <a:lvl2pPr marL="22631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60" y="1605029"/>
            <a:ext cx="1923534" cy="38255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1269" y="1605029"/>
            <a:ext cx="1923534" cy="38255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9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0" y="321007"/>
            <a:ext cx="3903643" cy="11653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50" y="1478022"/>
            <a:ext cx="1914694" cy="724356"/>
          </a:xfrm>
        </p:spPr>
        <p:txBody>
          <a:bodyPr anchor="b"/>
          <a:lstStyle>
            <a:lvl1pPr marL="0" indent="0">
              <a:buNone/>
              <a:defRPr sz="1188" b="1"/>
            </a:lvl1pPr>
            <a:lvl2pPr marL="226314" indent="0">
              <a:buNone/>
              <a:defRPr sz="990" b="1"/>
            </a:lvl2pPr>
            <a:lvl3pPr marL="452628" indent="0">
              <a:buNone/>
              <a:defRPr sz="891" b="1"/>
            </a:lvl3pPr>
            <a:lvl4pPr marL="678942" indent="0">
              <a:buNone/>
              <a:defRPr sz="792" b="1"/>
            </a:lvl4pPr>
            <a:lvl5pPr marL="905256" indent="0">
              <a:buNone/>
              <a:defRPr sz="792" b="1"/>
            </a:lvl5pPr>
            <a:lvl6pPr marL="1131570" indent="0">
              <a:buNone/>
              <a:defRPr sz="792" b="1"/>
            </a:lvl6pPr>
            <a:lvl7pPr marL="1357884" indent="0">
              <a:buNone/>
              <a:defRPr sz="792" b="1"/>
            </a:lvl7pPr>
            <a:lvl8pPr marL="1584198" indent="0">
              <a:buNone/>
              <a:defRPr sz="792" b="1"/>
            </a:lvl8pPr>
            <a:lvl9pPr marL="1810512" indent="0">
              <a:buNone/>
              <a:defRPr sz="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750" y="2202378"/>
            <a:ext cx="1914694" cy="3239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1269" y="1478022"/>
            <a:ext cx="1924124" cy="724356"/>
          </a:xfrm>
        </p:spPr>
        <p:txBody>
          <a:bodyPr anchor="b"/>
          <a:lstStyle>
            <a:lvl1pPr marL="0" indent="0">
              <a:buNone/>
              <a:defRPr sz="1188" b="1"/>
            </a:lvl1pPr>
            <a:lvl2pPr marL="226314" indent="0">
              <a:buNone/>
              <a:defRPr sz="990" b="1"/>
            </a:lvl2pPr>
            <a:lvl3pPr marL="452628" indent="0">
              <a:buNone/>
              <a:defRPr sz="891" b="1"/>
            </a:lvl3pPr>
            <a:lvl4pPr marL="678942" indent="0">
              <a:buNone/>
              <a:defRPr sz="792" b="1"/>
            </a:lvl4pPr>
            <a:lvl5pPr marL="905256" indent="0">
              <a:buNone/>
              <a:defRPr sz="792" b="1"/>
            </a:lvl5pPr>
            <a:lvl6pPr marL="1131570" indent="0">
              <a:buNone/>
              <a:defRPr sz="792" b="1"/>
            </a:lvl6pPr>
            <a:lvl7pPr marL="1357884" indent="0">
              <a:buNone/>
              <a:defRPr sz="792" b="1"/>
            </a:lvl7pPr>
            <a:lvl8pPr marL="1584198" indent="0">
              <a:buNone/>
              <a:defRPr sz="792" b="1"/>
            </a:lvl8pPr>
            <a:lvl9pPr marL="1810512" indent="0">
              <a:buNone/>
              <a:defRPr sz="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91269" y="2202378"/>
            <a:ext cx="1924124" cy="3239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9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4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49" y="401955"/>
            <a:ext cx="1459741" cy="1406843"/>
          </a:xfrm>
        </p:spPr>
        <p:txBody>
          <a:bodyPr anchor="b"/>
          <a:lstStyle>
            <a:lvl1pPr>
              <a:defRPr sz="15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124" y="868112"/>
            <a:ext cx="2291269" cy="4284729"/>
          </a:xfrm>
        </p:spPr>
        <p:txBody>
          <a:bodyPr/>
          <a:lstStyle>
            <a:lvl1pPr>
              <a:defRPr sz="1584"/>
            </a:lvl1pPr>
            <a:lvl2pPr>
              <a:defRPr sz="1386"/>
            </a:lvl2pPr>
            <a:lvl3pPr>
              <a:defRPr sz="1188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749" y="1808798"/>
            <a:ext cx="1459741" cy="3351021"/>
          </a:xfrm>
        </p:spPr>
        <p:txBody>
          <a:bodyPr/>
          <a:lstStyle>
            <a:lvl1pPr marL="0" indent="0">
              <a:buNone/>
              <a:defRPr sz="792"/>
            </a:lvl1pPr>
            <a:lvl2pPr marL="226314" indent="0">
              <a:buNone/>
              <a:defRPr sz="693"/>
            </a:lvl2pPr>
            <a:lvl3pPr marL="452628" indent="0">
              <a:buNone/>
              <a:defRPr sz="594"/>
            </a:lvl3pPr>
            <a:lvl4pPr marL="678942" indent="0">
              <a:buNone/>
              <a:defRPr sz="495"/>
            </a:lvl4pPr>
            <a:lvl5pPr marL="905256" indent="0">
              <a:buNone/>
              <a:defRPr sz="495"/>
            </a:lvl5pPr>
            <a:lvl6pPr marL="1131570" indent="0">
              <a:buNone/>
              <a:defRPr sz="495"/>
            </a:lvl6pPr>
            <a:lvl7pPr marL="1357884" indent="0">
              <a:buNone/>
              <a:defRPr sz="495"/>
            </a:lvl7pPr>
            <a:lvl8pPr marL="1584198" indent="0">
              <a:buNone/>
              <a:defRPr sz="495"/>
            </a:lvl8pPr>
            <a:lvl9pPr marL="1810512" indent="0">
              <a:buNone/>
              <a:defRPr sz="4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9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49" y="401955"/>
            <a:ext cx="1459741" cy="1406843"/>
          </a:xfrm>
        </p:spPr>
        <p:txBody>
          <a:bodyPr anchor="b"/>
          <a:lstStyle>
            <a:lvl1pPr>
              <a:defRPr sz="15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24124" y="868112"/>
            <a:ext cx="2291269" cy="4284729"/>
          </a:xfrm>
        </p:spPr>
        <p:txBody>
          <a:bodyPr anchor="t"/>
          <a:lstStyle>
            <a:lvl1pPr marL="0" indent="0">
              <a:buNone/>
              <a:defRPr sz="1584"/>
            </a:lvl1pPr>
            <a:lvl2pPr marL="226314" indent="0">
              <a:buNone/>
              <a:defRPr sz="1386"/>
            </a:lvl2pPr>
            <a:lvl3pPr marL="452628" indent="0">
              <a:buNone/>
              <a:defRPr sz="1188"/>
            </a:lvl3pPr>
            <a:lvl4pPr marL="678942" indent="0">
              <a:buNone/>
              <a:defRPr sz="990"/>
            </a:lvl4pPr>
            <a:lvl5pPr marL="905256" indent="0">
              <a:buNone/>
              <a:defRPr sz="990"/>
            </a:lvl5pPr>
            <a:lvl6pPr marL="1131570" indent="0">
              <a:buNone/>
              <a:defRPr sz="990"/>
            </a:lvl6pPr>
            <a:lvl7pPr marL="1357884" indent="0">
              <a:buNone/>
              <a:defRPr sz="990"/>
            </a:lvl7pPr>
            <a:lvl8pPr marL="1584198" indent="0">
              <a:buNone/>
              <a:defRPr sz="990"/>
            </a:lvl8pPr>
            <a:lvl9pPr marL="1810512" indent="0">
              <a:buNone/>
              <a:defRPr sz="9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749" y="1808798"/>
            <a:ext cx="1459741" cy="3351021"/>
          </a:xfrm>
        </p:spPr>
        <p:txBody>
          <a:bodyPr/>
          <a:lstStyle>
            <a:lvl1pPr marL="0" indent="0">
              <a:buNone/>
              <a:defRPr sz="792"/>
            </a:lvl1pPr>
            <a:lvl2pPr marL="226314" indent="0">
              <a:buNone/>
              <a:defRPr sz="693"/>
            </a:lvl2pPr>
            <a:lvl3pPr marL="452628" indent="0">
              <a:buNone/>
              <a:defRPr sz="594"/>
            </a:lvl3pPr>
            <a:lvl4pPr marL="678942" indent="0">
              <a:buNone/>
              <a:defRPr sz="495"/>
            </a:lvl4pPr>
            <a:lvl5pPr marL="905256" indent="0">
              <a:buNone/>
              <a:defRPr sz="495"/>
            </a:lvl5pPr>
            <a:lvl6pPr marL="1131570" indent="0">
              <a:buNone/>
              <a:defRPr sz="495"/>
            </a:lvl6pPr>
            <a:lvl7pPr marL="1357884" indent="0">
              <a:buNone/>
              <a:defRPr sz="495"/>
            </a:lvl7pPr>
            <a:lvl8pPr marL="1584198" indent="0">
              <a:buNone/>
              <a:defRPr sz="495"/>
            </a:lvl8pPr>
            <a:lvl9pPr marL="1810512" indent="0">
              <a:buNone/>
              <a:defRPr sz="4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60" y="321007"/>
            <a:ext cx="3903643" cy="116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60" y="1605029"/>
            <a:ext cx="3903643" cy="382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60" y="5588292"/>
            <a:ext cx="1018342" cy="32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6229-234E-4118-9E1B-38195292132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225" y="5588292"/>
            <a:ext cx="1527513" cy="32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461" y="5588292"/>
            <a:ext cx="1018342" cy="32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2811-95C4-410A-B88C-79B992155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2628" rtl="0" eaLnBrk="1" latinLnBrk="1" hangingPunct="1">
        <a:lnSpc>
          <a:spcPct val="90000"/>
        </a:lnSpc>
        <a:spcBef>
          <a:spcPct val="0"/>
        </a:spcBef>
        <a:buNone/>
        <a:defRPr sz="2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157" indent="-113157" algn="l" defTabSz="452628" rtl="0" eaLnBrk="1" latinLnBrk="1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1pPr>
      <a:lvl2pPr marL="339471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1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1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7985704-7C9E-4146-97B1-AF943585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52437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C5A89-D479-46B1-A40C-F84103DC5699}"/>
              </a:ext>
            </a:extLst>
          </p:cNvPr>
          <p:cNvSpPr txBox="1"/>
          <p:nvPr/>
        </p:nvSpPr>
        <p:spPr>
          <a:xfrm>
            <a:off x="2548232" y="5238307"/>
            <a:ext cx="1878418" cy="3693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의자가 잡힘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48EEB6-28CB-4DF2-8125-6C7CC12B90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69805" y="4189228"/>
            <a:ext cx="478427" cy="12337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6E54D5-355E-4215-B24B-73EBA0C97D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06772" y="4607442"/>
            <a:ext cx="641460" cy="815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DB6D71-CAFA-424D-B1CB-0F15DF1F3F3D}"/>
              </a:ext>
            </a:extLst>
          </p:cNvPr>
          <p:cNvSpPr txBox="1"/>
          <p:nvPr/>
        </p:nvSpPr>
        <p:spPr>
          <a:xfrm>
            <a:off x="2399376" y="3862590"/>
            <a:ext cx="2027274" cy="646331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안경 주변으로 많이 튀어나옴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57E690-EB33-4CE6-A56C-3E7E2F5F22F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13013" y="2664288"/>
            <a:ext cx="74429" cy="11983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E82282-AEBF-4480-ACD8-234E3E51A9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899144" y="3473302"/>
            <a:ext cx="513869" cy="3892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BCAC7D-DD7E-448D-9C77-35730CD378A6}"/>
              </a:ext>
            </a:extLst>
          </p:cNvPr>
          <p:cNvCxnSpPr>
            <a:cxnSpLocks/>
          </p:cNvCxnSpPr>
          <p:nvPr/>
        </p:nvCxnSpPr>
        <p:spPr>
          <a:xfrm flipH="1">
            <a:off x="1112950" y="5422974"/>
            <a:ext cx="1435282" cy="4958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2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Carl Lightman</dc:creator>
  <cp:lastModifiedBy>Carl Lightman</cp:lastModifiedBy>
  <cp:revision>1</cp:revision>
  <dcterms:created xsi:type="dcterms:W3CDTF">2021-08-17T05:50:53Z</dcterms:created>
  <dcterms:modified xsi:type="dcterms:W3CDTF">2021-08-17T05:56:20Z</dcterms:modified>
</cp:coreProperties>
</file>