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451"/>
    <a:srgbClr val="E4B4AA"/>
    <a:srgbClr val="FFFFFF"/>
    <a:srgbClr val="D9A192"/>
    <a:srgbClr val="E2B8AC"/>
    <a:srgbClr val="246E7A"/>
    <a:srgbClr val="0F2E33"/>
    <a:srgbClr val="595959"/>
    <a:srgbClr val="184B54"/>
    <a:srgbClr val="1D5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5383" autoAdjust="0"/>
  </p:normalViewPr>
  <p:slideViewPr>
    <p:cSldViewPr snapToGrid="0">
      <p:cViewPr varScale="1">
        <p:scale>
          <a:sx n="67" d="100"/>
          <a:sy n="67" d="100"/>
        </p:scale>
        <p:origin x="1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5045-B49C-48CF-9D43-1E11641050DF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39365-DB2A-402E-85F8-7E2ACD921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9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C06A-5167-4228-B3D9-70B419E68C0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AA04-8040-4B98-9EB9-78725AEC4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080758-3963-4412-B6E8-DBFE2D76DC92}"/>
              </a:ext>
            </a:extLst>
          </p:cNvPr>
          <p:cNvSpPr/>
          <p:nvPr/>
        </p:nvSpPr>
        <p:spPr>
          <a:xfrm>
            <a:off x="851880" y="485308"/>
            <a:ext cx="1662687" cy="358217"/>
          </a:xfrm>
          <a:prstGeom prst="rect">
            <a:avLst/>
          </a:prstGeom>
          <a:solidFill>
            <a:srgbClr val="D9A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4346C9-626B-4695-9D64-961157784C33}"/>
              </a:ext>
            </a:extLst>
          </p:cNvPr>
          <p:cNvSpPr>
            <a:spLocks noChangeAspect="1"/>
          </p:cNvSpPr>
          <p:nvPr/>
        </p:nvSpPr>
        <p:spPr>
          <a:xfrm>
            <a:off x="160020" y="157680"/>
            <a:ext cx="8816340" cy="6544800"/>
          </a:xfrm>
          <a:prstGeom prst="rect">
            <a:avLst/>
          </a:prstGeom>
          <a:noFill/>
          <a:ln w="57150">
            <a:solidFill>
              <a:srgbClr val="D9A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8ECF073-F406-402D-923A-C3AF95595FA0}"/>
              </a:ext>
            </a:extLst>
          </p:cNvPr>
          <p:cNvGrpSpPr/>
          <p:nvPr/>
        </p:nvGrpSpPr>
        <p:grpSpPr>
          <a:xfrm>
            <a:off x="467499" y="377888"/>
            <a:ext cx="2761476" cy="523220"/>
            <a:chOff x="3070019" y="2093436"/>
            <a:chExt cx="2761476" cy="5232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CFB613C-267E-4E0B-B18F-AD5E0BF0BEBC}"/>
                </a:ext>
              </a:extLst>
            </p:cNvPr>
            <p:cNvSpPr/>
            <p:nvPr/>
          </p:nvSpPr>
          <p:spPr>
            <a:xfrm>
              <a:off x="3454400" y="2219930"/>
              <a:ext cx="420459" cy="320070"/>
            </a:xfrm>
            <a:prstGeom prst="rect">
              <a:avLst/>
            </a:prstGeom>
            <a:solidFill>
              <a:srgbClr val="D9A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6515F39-A6A7-4D3C-BA5D-136CDE36BBDA}"/>
                </a:ext>
              </a:extLst>
            </p:cNvPr>
            <p:cNvSpPr txBox="1"/>
            <p:nvPr/>
          </p:nvSpPr>
          <p:spPr>
            <a:xfrm>
              <a:off x="3070019" y="2093436"/>
              <a:ext cx="2761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 USE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CASE</a:t>
              </a:r>
              <a:r>
                <a:rPr lang="ko-KR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 </a:t>
              </a:r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가시고기B" panose="02020600000000000000" pitchFamily="18" charset="-127"/>
                  <a:ea typeface="a가시고기B" panose="02020600000000000000" pitchFamily="18" charset="-127"/>
                </a:rPr>
                <a:t>/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801818-C247-4004-AB18-0F8086FC35BB}"/>
              </a:ext>
            </a:extLst>
          </p:cNvPr>
          <p:cNvSpPr/>
          <p:nvPr/>
        </p:nvSpPr>
        <p:spPr>
          <a:xfrm>
            <a:off x="467498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B6B8143-58B1-4739-A310-8D3FC5AE11A1}"/>
              </a:ext>
            </a:extLst>
          </p:cNvPr>
          <p:cNvSpPr/>
          <p:nvPr/>
        </p:nvSpPr>
        <p:spPr>
          <a:xfrm>
            <a:off x="3548466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F5C0A5C-97C6-4AF7-8564-C42F8922E2CA}"/>
              </a:ext>
            </a:extLst>
          </p:cNvPr>
          <p:cNvSpPr/>
          <p:nvPr/>
        </p:nvSpPr>
        <p:spPr>
          <a:xfrm>
            <a:off x="6629435" y="1876425"/>
            <a:ext cx="2047069" cy="447719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902634-28C4-4D8A-B134-617453628608}"/>
              </a:ext>
            </a:extLst>
          </p:cNvPr>
          <p:cNvSpPr txBox="1"/>
          <p:nvPr/>
        </p:nvSpPr>
        <p:spPr>
          <a:xfrm>
            <a:off x="647692" y="126595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327B4F-3F14-4E55-A82F-6A1DD5BD4F94}"/>
              </a:ext>
            </a:extLst>
          </p:cNvPr>
          <p:cNvSpPr txBox="1"/>
          <p:nvPr/>
        </p:nvSpPr>
        <p:spPr>
          <a:xfrm>
            <a:off x="3915607" y="126595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APP-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C644E4-3AC7-4E25-9644-55C3B28D58D0}"/>
              </a:ext>
            </a:extLst>
          </p:cNvPr>
          <p:cNvSpPr txBox="1"/>
          <p:nvPr/>
        </p:nvSpPr>
        <p:spPr>
          <a:xfrm>
            <a:off x="7099772" y="1265953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- DB-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580EF8-5CDF-4529-BD71-7CAF37C70837}"/>
              </a:ext>
            </a:extLst>
          </p:cNvPr>
          <p:cNvSpPr txBox="1"/>
          <p:nvPr/>
        </p:nvSpPr>
        <p:spPr>
          <a:xfrm>
            <a:off x="627384" y="2000354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원하는 술을 검색한다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049280-3EAA-440F-AFD5-C4BC2D9EAE8D}"/>
              </a:ext>
            </a:extLst>
          </p:cNvPr>
          <p:cNvSpPr txBox="1"/>
          <p:nvPr/>
        </p:nvSpPr>
        <p:spPr>
          <a:xfrm>
            <a:off x="3728856" y="198799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폭탄주 제조 방법을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1F6308-2B61-4FAC-B9CC-8C383AF4FFD7}"/>
              </a:ext>
            </a:extLst>
          </p:cNvPr>
          <p:cNvSpPr txBox="1"/>
          <p:nvPr/>
        </p:nvSpPr>
        <p:spPr>
          <a:xfrm>
            <a:off x="647692" y="261758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자신이 가지고 있는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술을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입력한다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8AD0D-D314-413A-9B35-04E8A50D9158}"/>
              </a:ext>
            </a:extLst>
          </p:cNvPr>
          <p:cNvSpPr txBox="1"/>
          <p:nvPr/>
        </p:nvSpPr>
        <p:spPr>
          <a:xfrm>
            <a:off x="3728856" y="2622219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제조 가능한 폭탄주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목록을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C5C25C-CB68-4151-88EE-A0C0F7F1D4A3}"/>
              </a:ext>
            </a:extLst>
          </p:cNvPr>
          <p:cNvSpPr txBox="1"/>
          <p:nvPr/>
        </p:nvSpPr>
        <p:spPr>
          <a:xfrm>
            <a:off x="550441" y="3386295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주종과 비율을 선택한다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0DBF38-105C-4BBF-B616-63F67C2F77E7}"/>
              </a:ext>
            </a:extLst>
          </p:cNvPr>
          <p:cNvSpPr txBox="1"/>
          <p:nvPr/>
        </p:nvSpPr>
        <p:spPr>
          <a:xfrm>
            <a:off x="3728856" y="342900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업로드한다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9E348E-BA32-4E05-A484-E3ECACB5B1F5}"/>
              </a:ext>
            </a:extLst>
          </p:cNvPr>
          <p:cNvSpPr txBox="1"/>
          <p:nvPr/>
        </p:nvSpPr>
        <p:spPr>
          <a:xfrm>
            <a:off x="523189" y="445061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및 추천을 누른다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B85CEF-D6AD-4958-9F3F-8849D15821E7}"/>
              </a:ext>
            </a:extLst>
          </p:cNvPr>
          <p:cNvSpPr txBox="1"/>
          <p:nvPr/>
        </p:nvSpPr>
        <p:spPr>
          <a:xfrm>
            <a:off x="3728856" y="3964843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명예의 전당 폭탄주를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추천한다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8CC260-A24B-4DC4-90E9-F6BA823325D8}"/>
              </a:ext>
            </a:extLst>
          </p:cNvPr>
          <p:cNvSpPr txBox="1"/>
          <p:nvPr/>
        </p:nvSpPr>
        <p:spPr>
          <a:xfrm>
            <a:off x="6897792" y="5453546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순위별로 정렬한다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6D7705-6D52-40D0-94F5-C1C376217AB4}"/>
              </a:ext>
            </a:extLst>
          </p:cNvPr>
          <p:cNvSpPr txBox="1"/>
          <p:nvPr/>
        </p:nvSpPr>
        <p:spPr>
          <a:xfrm>
            <a:off x="6689402" y="4755218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정보를 등록 및 관리한다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86A6D4-6E98-4647-A0E4-399B261BC2AD}"/>
              </a:ext>
            </a:extLst>
          </p:cNvPr>
          <p:cNvSpPr txBox="1"/>
          <p:nvPr/>
        </p:nvSpPr>
        <p:spPr>
          <a:xfrm>
            <a:off x="3805801" y="4755218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사용자 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ID,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비밀번호 등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개인정보를 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021803-C395-481C-87EF-FBF0D9A4FA3C}"/>
              </a:ext>
            </a:extLst>
          </p:cNvPr>
          <p:cNvSpPr txBox="1"/>
          <p:nvPr/>
        </p:nvSpPr>
        <p:spPr>
          <a:xfrm>
            <a:off x="3805800" y="5378577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댓글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커스텀 레시피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및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좋아요 데이터를 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  <a:p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제공한다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가시고기B" panose="02020600000000000000" pitchFamily="18" charset="-127"/>
                <a:ea typeface="a가시고기B" panose="02020600000000000000" pitchFamily="18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가시고기B" panose="02020600000000000000" pitchFamily="18" charset="-127"/>
              <a:ea typeface="a가시고기B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712B239-1E22-42FD-BB03-92E4009CE8F7}"/>
              </a:ext>
            </a:extLst>
          </p:cNvPr>
          <p:cNvCxnSpPr>
            <a:cxnSpLocks/>
          </p:cNvCxnSpPr>
          <p:nvPr/>
        </p:nvCxnSpPr>
        <p:spPr>
          <a:xfrm>
            <a:off x="2597510" y="3524794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F12721-7DF1-4F73-9E96-1B7D6B613D78}"/>
              </a:ext>
            </a:extLst>
          </p:cNvPr>
          <p:cNvCxnSpPr>
            <a:cxnSpLocks/>
          </p:cNvCxnSpPr>
          <p:nvPr/>
        </p:nvCxnSpPr>
        <p:spPr>
          <a:xfrm>
            <a:off x="2600812" y="280983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A68B370-B972-4BD9-9C62-A3F016072368}"/>
              </a:ext>
            </a:extLst>
          </p:cNvPr>
          <p:cNvCxnSpPr>
            <a:cxnSpLocks/>
          </p:cNvCxnSpPr>
          <p:nvPr/>
        </p:nvCxnSpPr>
        <p:spPr>
          <a:xfrm>
            <a:off x="2597510" y="2138853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5F0BEE-67C9-494B-B675-B0E57700EF9A}"/>
              </a:ext>
            </a:extLst>
          </p:cNvPr>
          <p:cNvCxnSpPr>
            <a:cxnSpLocks/>
          </p:cNvCxnSpPr>
          <p:nvPr/>
        </p:nvCxnSpPr>
        <p:spPr>
          <a:xfrm>
            <a:off x="5677687" y="559204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01AB6A7-628A-4D12-B3D4-E3B32FA90675}"/>
              </a:ext>
            </a:extLst>
          </p:cNvPr>
          <p:cNvCxnSpPr>
            <a:cxnSpLocks/>
          </p:cNvCxnSpPr>
          <p:nvPr/>
        </p:nvCxnSpPr>
        <p:spPr>
          <a:xfrm>
            <a:off x="5674385" y="4893717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4B8DB6-0F83-4F16-AE2D-709A4E76300F}"/>
              </a:ext>
            </a:extLst>
          </p:cNvPr>
          <p:cNvCxnSpPr/>
          <p:nvPr/>
        </p:nvCxnSpPr>
        <p:spPr>
          <a:xfrm>
            <a:off x="2597510" y="4589116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463390-1A2D-43BB-8A14-56155297B0E4}"/>
              </a:ext>
            </a:extLst>
          </p:cNvPr>
          <p:cNvCxnSpPr/>
          <p:nvPr/>
        </p:nvCxnSpPr>
        <p:spPr>
          <a:xfrm flipH="1">
            <a:off x="2597509" y="4115021"/>
            <a:ext cx="85945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3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75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a가시고기B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주안</dc:creator>
  <cp:lastModifiedBy>김 한섭</cp:lastModifiedBy>
  <cp:revision>82</cp:revision>
  <dcterms:created xsi:type="dcterms:W3CDTF">2019-09-09T11:39:14Z</dcterms:created>
  <dcterms:modified xsi:type="dcterms:W3CDTF">2019-09-17T10:31:18Z</dcterms:modified>
</cp:coreProperties>
</file>