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9" r:id="rId2"/>
    <p:sldId id="267" r:id="rId3"/>
    <p:sldId id="271" r:id="rId4"/>
    <p:sldId id="268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B4451"/>
    <a:srgbClr val="246E7A"/>
    <a:srgbClr val="B2B2B2"/>
    <a:srgbClr val="184B54"/>
    <a:srgbClr val="E4B4AA"/>
    <a:srgbClr val="FFFFFF"/>
    <a:srgbClr val="D9A192"/>
    <a:srgbClr val="E2B8AC"/>
    <a:srgbClr val="0F2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5383" autoAdjust="0"/>
  </p:normalViewPr>
  <p:slideViewPr>
    <p:cSldViewPr snapToGrid="0">
      <p:cViewPr varScale="1">
        <p:scale>
          <a:sx n="89" d="100"/>
          <a:sy n="89" d="100"/>
        </p:scale>
        <p:origin x="13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95045-B49C-48CF-9D43-1E11641050DF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39365-DB2A-402E-85F8-7E2ACD921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9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스케치고딕</a:t>
            </a:r>
            <a:r>
              <a:rPr lang="en-US" altLang="ko-KR" dirty="0"/>
              <a:t>,</a:t>
            </a:r>
            <a:r>
              <a:rPr lang="ko-KR" altLang="en-US" dirty="0"/>
              <a:t>가시고기</a:t>
            </a:r>
            <a:r>
              <a:rPr lang="en-US" altLang="ko-KR" dirty="0"/>
              <a:t>,</a:t>
            </a:r>
            <a:r>
              <a:rPr lang="ko-KR" altLang="en-US" dirty="0"/>
              <a:t>옛날사진관</a:t>
            </a:r>
            <a:r>
              <a:rPr lang="en-US" altLang="ko-KR" dirty="0"/>
              <a:t>,</a:t>
            </a:r>
            <a:r>
              <a:rPr lang="ko-KR" altLang="en-US" dirty="0"/>
              <a:t>불꽃놀이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39365-DB2A-402E-85F8-7E2ACD921CC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46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0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76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45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9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1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8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4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1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1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E28AE41-39E8-450A-8E8C-3C7F79645CC9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7434EB-9011-4C51-85CB-C6A8CBC7BCCD}"/>
              </a:ext>
            </a:extLst>
          </p:cNvPr>
          <p:cNvSpPr txBox="1"/>
          <p:nvPr/>
        </p:nvSpPr>
        <p:spPr>
          <a:xfrm>
            <a:off x="1232982" y="2242683"/>
            <a:ext cx="6670416" cy="2718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480"/>
              </a:spcBef>
            </a:pPr>
            <a:r>
              <a:rPr lang="en-US" altLang="ko-KR" sz="6600" dirty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“</a:t>
            </a:r>
            <a:r>
              <a:rPr lang="ko-KR" altLang="en-US" sz="6600" dirty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다빈치의 소주잔</a:t>
            </a:r>
            <a:r>
              <a:rPr lang="en-US" altLang="ko-KR" sz="6600" dirty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”</a:t>
            </a:r>
          </a:p>
          <a:p>
            <a:pPr algn="ctr">
              <a:spcBef>
                <a:spcPts val="480"/>
              </a:spcBef>
            </a:pPr>
            <a:r>
              <a:rPr lang="en-US" altLang="ko-KR" dirty="0">
                <a:solidFill>
                  <a:srgbClr val="D9A192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#The glass of Davinci</a:t>
            </a:r>
          </a:p>
          <a:p>
            <a:pPr algn="ctr">
              <a:spcBef>
                <a:spcPts val="480"/>
              </a:spcBef>
            </a:pPr>
            <a:r>
              <a:rPr lang="en-US" altLang="ko-KR" dirty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  <a:p>
            <a:pPr algn="ctr">
              <a:spcBef>
                <a:spcPts val="480"/>
              </a:spcBef>
            </a:pPr>
            <a:r>
              <a:rPr lang="ko-KR" altLang="en-US" sz="2000" smtClean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당신만의</a:t>
            </a:r>
            <a:endParaRPr lang="en-US" altLang="ko-KR" sz="2000" dirty="0" smtClean="0">
              <a:solidFill>
                <a:schemeClr val="bg1"/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  <a:p>
            <a:pPr algn="ctr">
              <a:spcBef>
                <a:spcPts val="480"/>
              </a:spcBef>
            </a:pPr>
            <a:r>
              <a:rPr lang="en-US" altLang="ko-KR" sz="3200" dirty="0" smtClean="0">
                <a:solidFill>
                  <a:srgbClr val="D9A192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“</a:t>
            </a:r>
            <a:r>
              <a:rPr lang="ko-KR" altLang="en-US" sz="3200" dirty="0">
                <a:solidFill>
                  <a:srgbClr val="D9A192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황금비율</a:t>
            </a:r>
            <a:r>
              <a:rPr lang="en-US" altLang="ko-KR" sz="3200" dirty="0">
                <a:solidFill>
                  <a:srgbClr val="D9A192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”</a:t>
            </a:r>
            <a:endParaRPr lang="en-US" altLang="ko-KR" sz="1600" dirty="0">
              <a:solidFill>
                <a:srgbClr val="D9A192"/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A6307BF-56EE-4BE3-86D3-E3F80A9064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9000" y1="10000" x2="49000" y2="10000"/>
                        <a14:backgroundMark x1="43714" y1="65714" x2="43714" y2="65714"/>
                        <a14:backgroundMark x1="48571" y1="70571" x2="48571" y2="70571"/>
                        <a14:backgroundMark x1="49714" y1="78857" x2="49714" y2="78857"/>
                        <a14:backgroundMark x1="52857" y1="85571" x2="52857" y2="85571"/>
                        <a14:backgroundMark x1="66714" y1="81429" x2="66714" y2="81429"/>
                        <a14:backgroundMark x1="52000" y1="80714" x2="52000" y2="80714"/>
                        <a14:backgroundMark x1="52286" y1="82143" x2="52286" y2="82143"/>
                        <a14:backgroundMark x1="65000" y1="79429" x2="65000" y2="79429"/>
                        <a14:backgroundMark x1="48429" y1="72571" x2="48429" y2="72571"/>
                        <a14:backgroundMark x1="81000" y1="24143" x2="81000" y2="24143"/>
                        <a14:backgroundMark x1="21286" y1="34714" x2="21286" y2="34714"/>
                        <a14:backgroundMark x1="22714" y1="25286" x2="22714" y2="25286"/>
                        <a14:backgroundMark x1="18714" y1="23857" x2="18714" y2="23857"/>
                        <a14:backgroundMark x1="61286" y1="36000" x2="61286" y2="36000"/>
                        <a14:backgroundMark x1="60143" y1="36000" x2="60143" y2="36000"/>
                      </a14:backgroundRemoval>
                    </a14:imgEffect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223" y="555032"/>
            <a:ext cx="1309934" cy="13099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824082B-B414-4425-AF71-5305E8B4881C}"/>
              </a:ext>
            </a:extLst>
          </p:cNvPr>
          <p:cNvSpPr txBox="1"/>
          <p:nvPr/>
        </p:nvSpPr>
        <p:spPr>
          <a:xfrm>
            <a:off x="3704011" y="5686882"/>
            <a:ext cx="17283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2016125016 </a:t>
            </a:r>
            <a:r>
              <a:rPr lang="ko-KR" altLang="en-US" sz="1400" dirty="0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김주안</a:t>
            </a:r>
            <a:endParaRPr lang="en-US" altLang="ko-KR" sz="1400" dirty="0">
              <a:solidFill>
                <a:schemeClr val="bg1"/>
              </a:solidFill>
              <a:latin typeface="a스케치명조" panose="02020600000000000000" pitchFamily="18" charset="-127"/>
              <a:ea typeface="a스케치명조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2016125018 </a:t>
            </a:r>
            <a:r>
              <a:rPr lang="ko-KR" altLang="en-US" sz="1400" dirty="0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김태훈</a:t>
            </a:r>
            <a:endParaRPr lang="en-US" altLang="ko-KR" sz="1400" dirty="0">
              <a:solidFill>
                <a:schemeClr val="bg1"/>
              </a:solidFill>
              <a:latin typeface="a스케치명조" panose="02020600000000000000" pitchFamily="18" charset="-127"/>
              <a:ea typeface="a스케치명조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2016125019 </a:t>
            </a:r>
            <a:r>
              <a:rPr lang="ko-KR" altLang="en-US" sz="1400" dirty="0" err="1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김한섭</a:t>
            </a:r>
            <a:endParaRPr lang="en-US" altLang="ko-KR" sz="1400" dirty="0">
              <a:solidFill>
                <a:schemeClr val="bg1"/>
              </a:solidFill>
              <a:latin typeface="a스케치명조" panose="02020600000000000000" pitchFamily="18" charset="-127"/>
              <a:ea typeface="a스케치명조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8612" y="533909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10</a:t>
            </a:r>
            <a:r>
              <a:rPr lang="ko-KR" altLang="en-US" dirty="0" smtClean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조</a:t>
            </a:r>
            <a:endParaRPr lang="ko-KR" altLang="en-US" dirty="0">
              <a:solidFill>
                <a:schemeClr val="bg1"/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20638" y="6351159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1/10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5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57080758-3963-4412-B6E8-DBFE2D76DC92}"/>
              </a:ext>
            </a:extLst>
          </p:cNvPr>
          <p:cNvSpPr/>
          <p:nvPr/>
        </p:nvSpPr>
        <p:spPr>
          <a:xfrm>
            <a:off x="851880" y="485308"/>
            <a:ext cx="1662687" cy="358217"/>
          </a:xfrm>
          <a:prstGeom prst="rect">
            <a:avLst/>
          </a:prstGeom>
          <a:solidFill>
            <a:srgbClr val="D9A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254346C9-626B-4695-9D64-961157784C33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98ECF073-F406-402D-923A-C3AF95595FA0}"/>
              </a:ext>
            </a:extLst>
          </p:cNvPr>
          <p:cNvGrpSpPr/>
          <p:nvPr/>
        </p:nvGrpSpPr>
        <p:grpSpPr>
          <a:xfrm>
            <a:off x="467499" y="377888"/>
            <a:ext cx="2761476" cy="523220"/>
            <a:chOff x="3070019" y="2093436"/>
            <a:chExt cx="2761476" cy="523220"/>
          </a:xfrm>
        </p:grpSpPr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0CFB613C-267E-4E0B-B18F-AD5E0BF0BEBC}"/>
                </a:ext>
              </a:extLst>
            </p:cNvPr>
            <p:cNvSpPr/>
            <p:nvPr/>
          </p:nvSpPr>
          <p:spPr>
            <a:xfrm>
              <a:off x="3454400" y="2219930"/>
              <a:ext cx="420459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6515F39-A6A7-4D3C-BA5D-136CDE36BBDA}"/>
                </a:ext>
              </a:extLst>
            </p:cNvPr>
            <p:cNvSpPr txBox="1"/>
            <p:nvPr/>
          </p:nvSpPr>
          <p:spPr>
            <a:xfrm>
              <a:off x="3070019" y="2093436"/>
              <a:ext cx="2761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USE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CASE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8D801818-C247-4004-AB18-0F8086FC35BB}"/>
              </a:ext>
            </a:extLst>
          </p:cNvPr>
          <p:cNvSpPr/>
          <p:nvPr/>
        </p:nvSpPr>
        <p:spPr>
          <a:xfrm>
            <a:off x="467498" y="1876425"/>
            <a:ext cx="2047069" cy="4477193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="" xmlns:a16="http://schemas.microsoft.com/office/drawing/2014/main" id="{7B6B8143-58B1-4739-A310-8D3FC5AE11A1}"/>
              </a:ext>
            </a:extLst>
          </p:cNvPr>
          <p:cNvSpPr/>
          <p:nvPr/>
        </p:nvSpPr>
        <p:spPr>
          <a:xfrm>
            <a:off x="3548466" y="1876425"/>
            <a:ext cx="2047069" cy="4477193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="" xmlns:a16="http://schemas.microsoft.com/office/drawing/2014/main" id="{AF5C0A5C-97C6-4AF7-8564-C42F8922E2CA}"/>
              </a:ext>
            </a:extLst>
          </p:cNvPr>
          <p:cNvSpPr/>
          <p:nvPr/>
        </p:nvSpPr>
        <p:spPr>
          <a:xfrm>
            <a:off x="6629435" y="1876425"/>
            <a:ext cx="2047069" cy="4477193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23902634-28C4-4D8A-B134-617453628608}"/>
              </a:ext>
            </a:extLst>
          </p:cNvPr>
          <p:cNvSpPr txBox="1"/>
          <p:nvPr/>
        </p:nvSpPr>
        <p:spPr>
          <a:xfrm>
            <a:off x="647692" y="1265953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사용자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94327B4F-3F14-4E55-A82F-6A1DD5BD4F94}"/>
              </a:ext>
            </a:extLst>
          </p:cNvPr>
          <p:cNvSpPr txBox="1"/>
          <p:nvPr/>
        </p:nvSpPr>
        <p:spPr>
          <a:xfrm>
            <a:off x="3915607" y="1265953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 APP-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4CC644E4-3AC7-4E25-9644-55C3B28D58D0}"/>
              </a:ext>
            </a:extLst>
          </p:cNvPr>
          <p:cNvSpPr txBox="1"/>
          <p:nvPr/>
        </p:nvSpPr>
        <p:spPr>
          <a:xfrm>
            <a:off x="7099772" y="1265953"/>
            <a:ext cx="1106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 DB-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6580EF8-5CDF-4529-BD71-7CAF37C70837}"/>
              </a:ext>
            </a:extLst>
          </p:cNvPr>
          <p:cNvSpPr txBox="1"/>
          <p:nvPr/>
        </p:nvSpPr>
        <p:spPr>
          <a:xfrm>
            <a:off x="627384" y="2000354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원하는 술을 검색한다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C6049280-3EAA-440F-AFD5-C4BC2D9EAE8D}"/>
              </a:ext>
            </a:extLst>
          </p:cNvPr>
          <p:cNvSpPr txBox="1"/>
          <p:nvPr/>
        </p:nvSpPr>
        <p:spPr>
          <a:xfrm>
            <a:off x="3728856" y="198799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폭탄주 제조 방법을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제공한다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31F6308-2B61-4FAC-B9CC-8C383AF4FFD7}"/>
              </a:ext>
            </a:extLst>
          </p:cNvPr>
          <p:cNvSpPr txBox="1"/>
          <p:nvPr/>
        </p:nvSpPr>
        <p:spPr>
          <a:xfrm>
            <a:off x="647692" y="261758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자신이 가지고 있는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술을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입력한다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E48AD0D-D314-413A-9B35-04E8A50D9158}"/>
              </a:ext>
            </a:extLst>
          </p:cNvPr>
          <p:cNvSpPr txBox="1"/>
          <p:nvPr/>
        </p:nvSpPr>
        <p:spPr>
          <a:xfrm>
            <a:off x="3728856" y="2622219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제조 가능한 폭탄주 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목록을 제공한다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A4C5C25C-CB68-4151-88EE-A0C0F7F1D4A3}"/>
              </a:ext>
            </a:extLst>
          </p:cNvPr>
          <p:cNvSpPr txBox="1"/>
          <p:nvPr/>
        </p:nvSpPr>
        <p:spPr>
          <a:xfrm>
            <a:off x="550441" y="338629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주종과 비율을 선택한다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3B0DBF38-105C-4BBF-B616-63F67C2F77E7}"/>
              </a:ext>
            </a:extLst>
          </p:cNvPr>
          <p:cNvSpPr txBox="1"/>
          <p:nvPr/>
        </p:nvSpPr>
        <p:spPr>
          <a:xfrm>
            <a:off x="3728856" y="3429000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커스텀 레시피를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업로드한다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139E348E-BA32-4E05-A484-E3ECACB5B1F5}"/>
              </a:ext>
            </a:extLst>
          </p:cNvPr>
          <p:cNvSpPr txBox="1"/>
          <p:nvPr/>
        </p:nvSpPr>
        <p:spPr>
          <a:xfrm>
            <a:off x="523189" y="4450617"/>
            <a:ext cx="1927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좋아요 및 추천을 누른다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0B85CEF-D6AD-4958-9F3F-8849D15821E7}"/>
              </a:ext>
            </a:extLst>
          </p:cNvPr>
          <p:cNvSpPr txBox="1"/>
          <p:nvPr/>
        </p:nvSpPr>
        <p:spPr>
          <a:xfrm>
            <a:off x="3728856" y="3964843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명예의 전당 폭탄주를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추천한다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E28CC260-A24B-4DC4-90E9-F6BA823325D8}"/>
              </a:ext>
            </a:extLst>
          </p:cNvPr>
          <p:cNvSpPr txBox="1"/>
          <p:nvPr/>
        </p:nvSpPr>
        <p:spPr>
          <a:xfrm>
            <a:off x="6897792" y="5453546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순위별로 정렬한다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F6D7705-6D52-40D0-94F5-C1C376217AB4}"/>
              </a:ext>
            </a:extLst>
          </p:cNvPr>
          <p:cNvSpPr txBox="1"/>
          <p:nvPr/>
        </p:nvSpPr>
        <p:spPr>
          <a:xfrm>
            <a:off x="6689402" y="4755218"/>
            <a:ext cx="1927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정보를 등록 및 관리한다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5986A6D4-6E98-4647-A0E4-399B261BC2AD}"/>
              </a:ext>
            </a:extLst>
          </p:cNvPr>
          <p:cNvSpPr txBox="1"/>
          <p:nvPr/>
        </p:nvSpPr>
        <p:spPr>
          <a:xfrm>
            <a:off x="3805801" y="4755218"/>
            <a:ext cx="1774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사용자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ID,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비밀번호 등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개인정보를 제공한다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021803-C395-481C-87EF-FBF0D9A4FA3C}"/>
              </a:ext>
            </a:extLst>
          </p:cNvPr>
          <p:cNvSpPr txBox="1"/>
          <p:nvPr/>
        </p:nvSpPr>
        <p:spPr>
          <a:xfrm>
            <a:off x="3805800" y="5378577"/>
            <a:ext cx="15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댓글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커스텀 레시피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및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좋아요 데이터를 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제공한다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D712B239-1E22-42FD-BB03-92E4009CE8F7}"/>
              </a:ext>
            </a:extLst>
          </p:cNvPr>
          <p:cNvCxnSpPr>
            <a:cxnSpLocks/>
          </p:cNvCxnSpPr>
          <p:nvPr/>
        </p:nvCxnSpPr>
        <p:spPr>
          <a:xfrm>
            <a:off x="2597510" y="3524794"/>
            <a:ext cx="859459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9AF12721-7DF1-4F73-9E96-1B7D6B613D78}"/>
              </a:ext>
            </a:extLst>
          </p:cNvPr>
          <p:cNvCxnSpPr>
            <a:cxnSpLocks/>
          </p:cNvCxnSpPr>
          <p:nvPr/>
        </p:nvCxnSpPr>
        <p:spPr>
          <a:xfrm>
            <a:off x="2600812" y="2809833"/>
            <a:ext cx="859459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9A68B370-B972-4BD9-9C62-A3F016072368}"/>
              </a:ext>
            </a:extLst>
          </p:cNvPr>
          <p:cNvCxnSpPr>
            <a:cxnSpLocks/>
          </p:cNvCxnSpPr>
          <p:nvPr/>
        </p:nvCxnSpPr>
        <p:spPr>
          <a:xfrm>
            <a:off x="2597510" y="2138853"/>
            <a:ext cx="859459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A85F0BEE-67C9-494B-B675-B0E57700EF9A}"/>
              </a:ext>
            </a:extLst>
          </p:cNvPr>
          <p:cNvCxnSpPr>
            <a:cxnSpLocks/>
          </p:cNvCxnSpPr>
          <p:nvPr/>
        </p:nvCxnSpPr>
        <p:spPr>
          <a:xfrm>
            <a:off x="5677687" y="5592046"/>
            <a:ext cx="859459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701AB6A7-628A-4D12-B3D4-E3B32FA90675}"/>
              </a:ext>
            </a:extLst>
          </p:cNvPr>
          <p:cNvCxnSpPr>
            <a:cxnSpLocks/>
          </p:cNvCxnSpPr>
          <p:nvPr/>
        </p:nvCxnSpPr>
        <p:spPr>
          <a:xfrm>
            <a:off x="5674385" y="4893717"/>
            <a:ext cx="859459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E44B8DB6-0F83-4F16-AE2D-709A4E76300F}"/>
              </a:ext>
            </a:extLst>
          </p:cNvPr>
          <p:cNvCxnSpPr/>
          <p:nvPr/>
        </p:nvCxnSpPr>
        <p:spPr>
          <a:xfrm>
            <a:off x="2597510" y="4589116"/>
            <a:ext cx="85945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B7463390-1A2D-43BB-8A14-56155297B0E4}"/>
              </a:ext>
            </a:extLst>
          </p:cNvPr>
          <p:cNvCxnSpPr/>
          <p:nvPr/>
        </p:nvCxnSpPr>
        <p:spPr>
          <a:xfrm flipH="1">
            <a:off x="2597509" y="4115021"/>
            <a:ext cx="85945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3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4226CFB-2449-4A2B-B168-A1DE28C29CF7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334B3E40-65BD-48E5-A7F8-3AC341F6EFAA}"/>
              </a:ext>
            </a:extLst>
          </p:cNvPr>
          <p:cNvGrpSpPr/>
          <p:nvPr/>
        </p:nvGrpSpPr>
        <p:grpSpPr>
          <a:xfrm>
            <a:off x="2306009" y="2276262"/>
            <a:ext cx="4788211" cy="1152738"/>
            <a:chOff x="2328752" y="1758102"/>
            <a:chExt cx="4845556" cy="115273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3B5DAA03-61CC-48F3-802D-550F610AB603}"/>
                </a:ext>
              </a:extLst>
            </p:cNvPr>
            <p:cNvGrpSpPr/>
            <p:nvPr/>
          </p:nvGrpSpPr>
          <p:grpSpPr>
            <a:xfrm>
              <a:off x="2328752" y="1758102"/>
              <a:ext cx="2456401" cy="432096"/>
              <a:chOff x="2206995" y="1693359"/>
              <a:chExt cx="2867468" cy="597404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xmlns="" id="{1AE8C737-A3AC-4AB1-91CE-4BF977E2F4E1}"/>
                  </a:ext>
                </a:extLst>
              </p:cNvPr>
              <p:cNvGrpSpPr/>
              <p:nvPr/>
            </p:nvGrpSpPr>
            <p:grpSpPr>
              <a:xfrm>
                <a:off x="2206995" y="1693359"/>
                <a:ext cx="2867468" cy="597404"/>
                <a:chOff x="2111235" y="4342991"/>
                <a:chExt cx="6077111" cy="2262255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xmlns="" id="{A0801EF4-CA50-4C6D-B5EB-24C0BBE787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42500" b="48650" l="35420" r="92824">
                              <a14:foregroundMark x1="42290" y1="43500" x2="59389" y2="42900"/>
                              <a14:foregroundMark x1="59389" y1="42900" x2="80305" y2="43950"/>
                              <a14:foregroundMark x1="80305" y1="43950" x2="86718" y2="45000"/>
                              <a14:foregroundMark x1="86718" y1="45000" x2="88244" y2="47100"/>
                              <a14:foregroundMark x1="88244" y1="47100" x2="80611" y2="48300"/>
                              <a14:foregroundMark x1="80611" y1="48300" x2="53435" y2="486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347" t="41750" b="50677"/>
                <a:stretch/>
              </p:blipFill>
              <p:spPr>
                <a:xfrm flipH="1">
                  <a:off x="2111235" y="4342991"/>
                  <a:ext cx="6077111" cy="226225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" name="순서도: 처리 13">
                  <a:extLst>
                    <a:ext uri="{FF2B5EF4-FFF2-40B4-BE49-F238E27FC236}">
                      <a16:creationId xmlns:a16="http://schemas.microsoft.com/office/drawing/2014/main" xmlns="" id="{D9E411C6-E998-45B3-AD2C-E63E2F34874B}"/>
                    </a:ext>
                  </a:extLst>
                </p:cNvPr>
                <p:cNvSpPr/>
                <p:nvPr/>
              </p:nvSpPr>
              <p:spPr>
                <a:xfrm flipH="1">
                  <a:off x="2895038" y="4602741"/>
                  <a:ext cx="4225378" cy="1785335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B1087E01-4738-47CD-9A9A-2E6386233EAA}"/>
                  </a:ext>
                </a:extLst>
              </p:cNvPr>
              <p:cNvSpPr txBox="1"/>
              <p:nvPr/>
            </p:nvSpPr>
            <p:spPr>
              <a:xfrm>
                <a:off x="2572020" y="1748150"/>
                <a:ext cx="2051272" cy="468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1B445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Q.</a:t>
                </a:r>
                <a:r>
                  <a:rPr lang="ko-KR" altLang="en-US" sz="1600" dirty="0">
                    <a:solidFill>
                      <a:srgbClr val="1B445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꼭 필요한가요</a:t>
                </a:r>
                <a:r>
                  <a:rPr lang="en-US" altLang="ko-KR" sz="1600" dirty="0">
                    <a:solidFill>
                      <a:srgbClr val="1B445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?</a:t>
                </a:r>
                <a:endParaRPr lang="ko-KR" altLang="en-US" sz="1600" dirty="0">
                  <a:solidFill>
                    <a:srgbClr val="1B445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2B66B621-1B7F-4447-9592-F25E8A9C3897}"/>
                </a:ext>
              </a:extLst>
            </p:cNvPr>
            <p:cNvGrpSpPr/>
            <p:nvPr/>
          </p:nvGrpSpPr>
          <p:grpSpPr>
            <a:xfrm>
              <a:off x="3375660" y="2478744"/>
              <a:ext cx="3798648" cy="432096"/>
              <a:chOff x="3746087" y="2550573"/>
              <a:chExt cx="4058755" cy="432096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xmlns="" id="{952875E3-0DB4-40C2-8450-B52E88C5F045}"/>
                  </a:ext>
                </a:extLst>
              </p:cNvPr>
              <p:cNvGrpSpPr/>
              <p:nvPr/>
            </p:nvGrpSpPr>
            <p:grpSpPr>
              <a:xfrm flipH="1">
                <a:off x="3746087" y="2550573"/>
                <a:ext cx="4058755" cy="432096"/>
                <a:chOff x="2344691" y="2550573"/>
                <a:chExt cx="2867468" cy="597404"/>
              </a:xfrm>
            </p:grpSpPr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xmlns="" id="{5F28D015-93CB-449B-B26B-EAC8CAEE2E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42500" b="48650" l="35420" r="92824">
                              <a14:foregroundMark x1="42290" y1="43500" x2="59389" y2="42900"/>
                              <a14:foregroundMark x1="59389" y1="42900" x2="80305" y2="43950"/>
                              <a14:foregroundMark x1="80305" y1="43950" x2="86718" y2="45000"/>
                              <a14:foregroundMark x1="86718" y1="45000" x2="88244" y2="47100"/>
                              <a14:foregroundMark x1="88244" y1="47100" x2="80611" y2="48300"/>
                              <a14:foregroundMark x1="80611" y1="48300" x2="53435" y2="486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347" t="41750" b="50677"/>
                <a:stretch/>
              </p:blipFill>
              <p:spPr>
                <a:xfrm flipH="1">
                  <a:off x="2344691" y="2550573"/>
                  <a:ext cx="2867468" cy="59740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7" name="순서도: 처리 16">
                  <a:extLst>
                    <a:ext uri="{FF2B5EF4-FFF2-40B4-BE49-F238E27FC236}">
                      <a16:creationId xmlns:a16="http://schemas.microsoft.com/office/drawing/2014/main" xmlns="" id="{905AB968-A8BE-4E76-BDD7-3B09A30BB399}"/>
                    </a:ext>
                  </a:extLst>
                </p:cNvPr>
                <p:cNvSpPr/>
                <p:nvPr/>
              </p:nvSpPr>
              <p:spPr>
                <a:xfrm flipH="1">
                  <a:off x="2702726" y="2613544"/>
                  <a:ext cx="1993733" cy="471462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2790A9E-602E-43EF-BCD9-4AF306493C0E}"/>
                  </a:ext>
                </a:extLst>
              </p:cNvPr>
              <p:cNvSpPr txBox="1"/>
              <p:nvPr/>
            </p:nvSpPr>
            <p:spPr>
              <a:xfrm>
                <a:off x="4391285" y="2591911"/>
                <a:ext cx="27975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1B445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A. </a:t>
                </a:r>
                <a:r>
                  <a:rPr lang="ko-KR" altLang="en-US" sz="1600" dirty="0">
                    <a:solidFill>
                      <a:srgbClr val="1B445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아니요 꼭 필요하진 않아요</a:t>
                </a: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D4D3629-EA2B-433B-85DB-D0BA0176DD96}"/>
              </a:ext>
            </a:extLst>
          </p:cNvPr>
          <p:cNvSpPr txBox="1"/>
          <p:nvPr/>
        </p:nvSpPr>
        <p:spPr>
          <a:xfrm>
            <a:off x="1867998" y="4198844"/>
            <a:ext cx="2308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정보전달이 아닌</a:t>
            </a:r>
            <a:endParaRPr lang="en-US" altLang="ko-K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Entertainment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7AD3FE5-3C4C-40C5-8198-8516ED8195AB}"/>
              </a:ext>
            </a:extLst>
          </p:cNvPr>
          <p:cNvSpPr txBox="1"/>
          <p:nvPr/>
        </p:nvSpPr>
        <p:spPr>
          <a:xfrm>
            <a:off x="5310676" y="4198843"/>
            <a:ext cx="2193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저희 세명은</a:t>
            </a:r>
            <a:endParaRPr lang="en-US" altLang="ko-K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술을 못 합니다</a:t>
            </a:r>
            <a:endParaRPr lang="en-US" altLang="ko-K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DF212549-A293-413C-BD9F-29D20483B792}"/>
              </a:ext>
            </a:extLst>
          </p:cNvPr>
          <p:cNvCxnSpPr/>
          <p:nvPr/>
        </p:nvCxnSpPr>
        <p:spPr>
          <a:xfrm flipH="1">
            <a:off x="4717564" y="4250698"/>
            <a:ext cx="308403" cy="72728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68882" y="635115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4/10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05495" y="333430"/>
            <a:ext cx="3531736" cy="523220"/>
            <a:chOff x="3239701" y="1714222"/>
            <a:chExt cx="3531736" cy="52322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0CFB613C-267E-4E0B-B18F-AD5E0BF0BEBC}"/>
                </a:ext>
              </a:extLst>
            </p:cNvPr>
            <p:cNvSpPr/>
            <p:nvPr/>
          </p:nvSpPr>
          <p:spPr>
            <a:xfrm>
              <a:off x="5664527" y="1842902"/>
              <a:ext cx="683380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F6515F39-A6A7-4D3C-BA5D-136CDE36BBDA}"/>
                </a:ext>
              </a:extLst>
            </p:cNvPr>
            <p:cNvSpPr txBox="1"/>
            <p:nvPr/>
          </p:nvSpPr>
          <p:spPr>
            <a:xfrm>
              <a:off x="3239701" y="1714222"/>
              <a:ext cx="3531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앱 을 만드는 이유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6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57080758-3963-4412-B6E8-DBFE2D76DC92}"/>
              </a:ext>
            </a:extLst>
          </p:cNvPr>
          <p:cNvSpPr/>
          <p:nvPr/>
        </p:nvSpPr>
        <p:spPr>
          <a:xfrm>
            <a:off x="851880" y="485308"/>
            <a:ext cx="2624565" cy="358217"/>
          </a:xfrm>
          <a:prstGeom prst="rect">
            <a:avLst/>
          </a:prstGeom>
          <a:solidFill>
            <a:srgbClr val="D9A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254346C9-626B-4695-9D64-961157784C33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98ECF073-F406-402D-923A-C3AF95595FA0}"/>
              </a:ext>
            </a:extLst>
          </p:cNvPr>
          <p:cNvGrpSpPr/>
          <p:nvPr/>
        </p:nvGrpSpPr>
        <p:grpSpPr>
          <a:xfrm>
            <a:off x="533483" y="402806"/>
            <a:ext cx="3261358" cy="523220"/>
            <a:chOff x="3136003" y="2118354"/>
            <a:chExt cx="3261358" cy="523220"/>
          </a:xfrm>
        </p:grpSpPr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0CFB613C-267E-4E0B-B18F-AD5E0BF0BEBC}"/>
                </a:ext>
              </a:extLst>
            </p:cNvPr>
            <p:cNvSpPr/>
            <p:nvPr/>
          </p:nvSpPr>
          <p:spPr>
            <a:xfrm>
              <a:off x="3454400" y="2219930"/>
              <a:ext cx="420459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6515F39-A6A7-4D3C-BA5D-136CDE36BBDA}"/>
                </a:ext>
              </a:extLst>
            </p:cNvPr>
            <p:cNvSpPr txBox="1"/>
            <p:nvPr/>
          </p:nvSpPr>
          <p:spPr>
            <a:xfrm>
              <a:off x="3136003" y="2118354"/>
              <a:ext cx="3261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시나리오 기반 </a:t>
              </a:r>
              <a:r>
                <a:rPr lang="en-US" altLang="ko-K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UI/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33" name="사각형: 둥근 모서리 11">
            <a:extLst>
              <a:ext uri="{FF2B5EF4-FFF2-40B4-BE49-F238E27FC236}">
                <a16:creationId xmlns:a16="http://schemas.microsoft.com/office/drawing/2014/main" xmlns="" id="{9D19CC30-E7EC-4BB2-A5F5-746EA82096A8}"/>
              </a:ext>
            </a:extLst>
          </p:cNvPr>
          <p:cNvSpPr>
            <a:spLocks/>
          </p:cNvSpPr>
          <p:nvPr/>
        </p:nvSpPr>
        <p:spPr>
          <a:xfrm>
            <a:off x="966731" y="1499242"/>
            <a:ext cx="2043943" cy="4501755"/>
          </a:xfrm>
          <a:prstGeom prst="roundRect">
            <a:avLst>
              <a:gd name="adj" fmla="val 70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4A251B86-3D8D-4DA7-BC66-28BA2E46C33D}"/>
              </a:ext>
            </a:extLst>
          </p:cNvPr>
          <p:cNvCxnSpPr>
            <a:cxnSpLocks/>
          </p:cNvCxnSpPr>
          <p:nvPr/>
        </p:nvCxnSpPr>
        <p:spPr>
          <a:xfrm flipH="1">
            <a:off x="1025748" y="3008751"/>
            <a:ext cx="9942" cy="1429899"/>
          </a:xfrm>
          <a:prstGeom prst="line">
            <a:avLst/>
          </a:prstGeom>
          <a:ln w="19050" cap="rnd">
            <a:solidFill>
              <a:schemeClr val="bg1">
                <a:lumMod val="50000"/>
                <a:alpha val="7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0FAB3717-E5E2-4181-A260-DA1424F28612}"/>
              </a:ext>
            </a:extLst>
          </p:cNvPr>
          <p:cNvGrpSpPr/>
          <p:nvPr/>
        </p:nvGrpSpPr>
        <p:grpSpPr>
          <a:xfrm>
            <a:off x="2539354" y="2459363"/>
            <a:ext cx="374295" cy="185593"/>
            <a:chOff x="1900667" y="8686585"/>
            <a:chExt cx="1148148" cy="401232"/>
          </a:xfrm>
        </p:grpSpPr>
        <p:sp>
          <p:nvSpPr>
            <p:cNvPr id="72" name="사각형: 둥근 모서리 55">
              <a:extLst>
                <a:ext uri="{FF2B5EF4-FFF2-40B4-BE49-F238E27FC236}">
                  <a16:creationId xmlns:a16="http://schemas.microsoft.com/office/drawing/2014/main" xmlns="" id="{6D2B7320-BE4C-405F-A3D2-797C448C1510}"/>
                </a:ext>
              </a:extLst>
            </p:cNvPr>
            <p:cNvSpPr/>
            <p:nvPr/>
          </p:nvSpPr>
          <p:spPr>
            <a:xfrm>
              <a:off x="1957388" y="8705377"/>
              <a:ext cx="1091427" cy="361043"/>
            </a:xfrm>
            <a:prstGeom prst="roundRect">
              <a:avLst>
                <a:gd name="adj" fmla="val 50000"/>
              </a:avLst>
            </a:prstGeom>
            <a:solidFill>
              <a:srgbClr val="1B4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7282059F-9779-4497-864D-FFDB3E69F42C}"/>
                </a:ext>
              </a:extLst>
            </p:cNvPr>
            <p:cNvSpPr txBox="1"/>
            <p:nvPr/>
          </p:nvSpPr>
          <p:spPr>
            <a:xfrm>
              <a:off x="1900667" y="8686585"/>
              <a:ext cx="1033653" cy="401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Cheers</a:t>
              </a:r>
              <a:endParaRPr lang="ko-KR" altLang="en-US" sz="5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 flipV="1">
            <a:off x="966731" y="5541264"/>
            <a:ext cx="2041249" cy="3810"/>
          </a:xfrm>
          <a:prstGeom prst="line">
            <a:avLst/>
          </a:prstGeom>
          <a:ln w="9525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9782" y="5582069"/>
            <a:ext cx="20457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a가시고기M" panose="02020600000000000000" pitchFamily="18" charset="-127"/>
                <a:ea typeface="a가시고기M" panose="02020600000000000000" pitchFamily="18" charset="-127"/>
              </a:rPr>
              <a:t>검색   </a:t>
            </a:r>
            <a:r>
              <a:rPr lang="ko-KR" altLang="en-US" sz="1050" dirty="0" err="1" smtClean="0">
                <a:latin typeface="a가시고기M" panose="02020600000000000000" pitchFamily="18" charset="-127"/>
                <a:ea typeface="a가시고기M" panose="02020600000000000000" pitchFamily="18" charset="-127"/>
              </a:rPr>
              <a:t>커스텀</a:t>
            </a:r>
            <a:r>
              <a:rPr lang="ko-KR" altLang="en-US" sz="1050" dirty="0" smtClean="0">
                <a:latin typeface="a가시고기M" panose="02020600000000000000" pitchFamily="18" charset="-127"/>
                <a:ea typeface="a가시고기M" panose="02020600000000000000" pitchFamily="18" charset="-127"/>
              </a:rPr>
              <a:t>   명예의전당  설정 </a:t>
            </a:r>
            <a:endParaRPr lang="ko-KR" altLang="en-US" sz="1050" dirty="0">
              <a:latin typeface="a가시고기M" panose="02020600000000000000" pitchFamily="18" charset="-127"/>
              <a:ea typeface="a가시고기M" panose="02020600000000000000" pitchFamily="18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4A251B86-3D8D-4DA7-BC66-28BA2E46C33D}"/>
              </a:ext>
            </a:extLst>
          </p:cNvPr>
          <p:cNvCxnSpPr>
            <a:cxnSpLocks/>
          </p:cNvCxnSpPr>
          <p:nvPr/>
        </p:nvCxnSpPr>
        <p:spPr>
          <a:xfrm flipH="1">
            <a:off x="1404871" y="5653659"/>
            <a:ext cx="1019" cy="139802"/>
          </a:xfrm>
          <a:prstGeom prst="line">
            <a:avLst/>
          </a:prstGeom>
          <a:ln w="19050" cap="rnd">
            <a:solidFill>
              <a:schemeClr val="bg1">
                <a:lumMod val="50000"/>
                <a:alpha val="7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xmlns="" id="{4A251B86-3D8D-4DA7-BC66-28BA2E46C33D}"/>
              </a:ext>
            </a:extLst>
          </p:cNvPr>
          <p:cNvCxnSpPr>
            <a:cxnSpLocks/>
          </p:cNvCxnSpPr>
          <p:nvPr/>
        </p:nvCxnSpPr>
        <p:spPr>
          <a:xfrm flipH="1">
            <a:off x="1924936" y="5653659"/>
            <a:ext cx="1019" cy="139802"/>
          </a:xfrm>
          <a:prstGeom prst="line">
            <a:avLst/>
          </a:prstGeom>
          <a:ln w="19050" cap="rnd">
            <a:solidFill>
              <a:schemeClr val="bg1">
                <a:lumMod val="50000"/>
                <a:alpha val="7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4A251B86-3D8D-4DA7-BC66-28BA2E46C33D}"/>
              </a:ext>
            </a:extLst>
          </p:cNvPr>
          <p:cNvCxnSpPr>
            <a:cxnSpLocks/>
          </p:cNvCxnSpPr>
          <p:nvPr/>
        </p:nvCxnSpPr>
        <p:spPr>
          <a:xfrm flipH="1">
            <a:off x="2614546" y="5650095"/>
            <a:ext cx="1019" cy="139802"/>
          </a:xfrm>
          <a:prstGeom prst="line">
            <a:avLst/>
          </a:prstGeom>
          <a:ln w="19050" cap="rnd">
            <a:solidFill>
              <a:schemeClr val="bg1">
                <a:lumMod val="50000"/>
                <a:alpha val="7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09782" y="1802573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184B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다빈치의 소주잔</a:t>
            </a:r>
            <a:endParaRPr lang="ko-KR" altLang="en-US" sz="1400" dirty="0">
              <a:solidFill>
                <a:srgbClr val="184B5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1074419" y="3440430"/>
            <a:ext cx="1825871" cy="0"/>
          </a:xfrm>
          <a:prstGeom prst="line">
            <a:avLst/>
          </a:prstGeom>
          <a:ln w="19050" cap="rnd">
            <a:solidFill>
              <a:srgbClr val="B2B2B2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074419" y="4165611"/>
            <a:ext cx="1825871" cy="0"/>
          </a:xfrm>
          <a:prstGeom prst="line">
            <a:avLst/>
          </a:prstGeom>
          <a:ln w="19050" cap="rnd">
            <a:solidFill>
              <a:srgbClr val="B2B2B2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074419" y="4892040"/>
            <a:ext cx="1825871" cy="0"/>
          </a:xfrm>
          <a:prstGeom prst="line">
            <a:avLst/>
          </a:prstGeom>
          <a:ln w="19050" cap="rnd">
            <a:solidFill>
              <a:srgbClr val="B2B2B2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2008756" y="2842507"/>
            <a:ext cx="23902" cy="2605793"/>
          </a:xfrm>
          <a:prstGeom prst="line">
            <a:avLst/>
          </a:prstGeom>
          <a:ln w="19050" cap="rnd">
            <a:solidFill>
              <a:srgbClr val="B2B2B2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1074419" y="2440545"/>
            <a:ext cx="1420074" cy="223230"/>
          </a:xfrm>
          <a:prstGeom prst="roundRect">
            <a:avLst>
              <a:gd name="adj" fmla="val 44286"/>
            </a:avLst>
          </a:prstGeom>
          <a:noFill/>
          <a:ln>
            <a:solidFill>
              <a:srgbClr val="246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다리꼴 96"/>
          <p:cNvSpPr/>
          <p:nvPr/>
        </p:nvSpPr>
        <p:spPr>
          <a:xfrm rot="10800000">
            <a:off x="1190801" y="2993183"/>
            <a:ext cx="297004" cy="120901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다리꼴 97"/>
          <p:cNvSpPr/>
          <p:nvPr/>
        </p:nvSpPr>
        <p:spPr>
          <a:xfrm rot="10800000">
            <a:off x="1213232" y="3113016"/>
            <a:ext cx="247903" cy="12090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다리꼴 98"/>
          <p:cNvSpPr/>
          <p:nvPr/>
        </p:nvSpPr>
        <p:spPr>
          <a:xfrm rot="10800000">
            <a:off x="1239900" y="3240580"/>
            <a:ext cx="194563" cy="113170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다리꼴 29"/>
          <p:cNvSpPr/>
          <p:nvPr/>
        </p:nvSpPr>
        <p:spPr>
          <a:xfrm rot="10800000">
            <a:off x="1181277" y="2958411"/>
            <a:ext cx="312621" cy="390144"/>
          </a:xfrm>
          <a:prstGeom prst="trapezoid">
            <a:avLst/>
          </a:prstGeom>
          <a:noFill/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10237" y="2969275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1B445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소</a:t>
            </a:r>
            <a:r>
              <a:rPr lang="en-US" altLang="ko-KR" sz="800" dirty="0" smtClean="0">
                <a:solidFill>
                  <a:srgbClr val="1B445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r>
              <a:rPr lang="ko-KR" altLang="en-US" sz="800" dirty="0" smtClean="0">
                <a:solidFill>
                  <a:srgbClr val="1B445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백</a:t>
            </a:r>
            <a:r>
              <a:rPr lang="en-US" altLang="ko-KR" sz="800" dirty="0" smtClean="0">
                <a:solidFill>
                  <a:srgbClr val="1B445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r>
              <a:rPr lang="ko-KR" altLang="en-US" sz="800" dirty="0" smtClean="0">
                <a:solidFill>
                  <a:srgbClr val="1B445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산</a:t>
            </a:r>
            <a:endParaRPr lang="ko-KR" altLang="en-US" sz="800" dirty="0">
              <a:solidFill>
                <a:srgbClr val="1B445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3568" y="3158685"/>
            <a:ext cx="595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담백하고 깔끔한 맛</a:t>
            </a:r>
            <a:endParaRPr lang="en-US" altLang="ko-KR" sz="400" dirty="0" smtClean="0">
              <a:solidFill>
                <a:schemeClr val="tx1">
                  <a:lumMod val="75000"/>
                  <a:lumOff val="25000"/>
                </a:schemeClr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r"/>
            <a:r>
              <a:rPr lang="ko-KR" altLang="en-US" sz="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당도 높음</a:t>
            </a:r>
            <a:endParaRPr lang="en-US" altLang="ko-KR" sz="400" dirty="0" smtClean="0">
              <a:solidFill>
                <a:schemeClr val="tx1">
                  <a:lumMod val="75000"/>
                  <a:lumOff val="25000"/>
                </a:schemeClr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r"/>
            <a:r>
              <a:rPr lang="ko-KR" altLang="en-US" sz="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혼술러에게</a:t>
            </a:r>
            <a:r>
              <a:rPr lang="en-US" altLang="ko-KR" sz="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 best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41150" y="2261549"/>
            <a:ext cx="6799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가진 술로 검색하기</a:t>
            </a:r>
            <a:endParaRPr lang="ko-KR" altLang="en-US" sz="500" u="sng" dirty="0">
              <a:solidFill>
                <a:schemeClr val="tx1">
                  <a:lumMod val="75000"/>
                  <a:lumOff val="25000"/>
                </a:schemeClr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610110" y="2261549"/>
            <a:ext cx="65755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대표주종 검색하기</a:t>
            </a:r>
            <a:endParaRPr lang="ko-KR" altLang="en-US" sz="500" u="sng" dirty="0">
              <a:solidFill>
                <a:schemeClr val="tx1">
                  <a:lumMod val="75000"/>
                  <a:lumOff val="25000"/>
                </a:schemeClr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86856" y="3082311"/>
            <a:ext cx="3000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M" panose="02020600000000000000" pitchFamily="18" charset="-127"/>
                <a:ea typeface="a가시고기M" panose="02020600000000000000" pitchFamily="18" charset="-127"/>
              </a:rPr>
              <a:t>소주</a:t>
            </a:r>
            <a:endParaRPr lang="ko-KR" altLang="en-US" sz="500" dirty="0">
              <a:solidFill>
                <a:srgbClr val="5959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M" panose="02020600000000000000" pitchFamily="18" charset="-127"/>
              <a:ea typeface="a가시고기M" panose="02020600000000000000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77759" y="3207481"/>
            <a:ext cx="32412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M" panose="02020600000000000000" pitchFamily="18" charset="-127"/>
                <a:ea typeface="a가시고기M" panose="02020600000000000000" pitchFamily="18" charset="-127"/>
              </a:rPr>
              <a:t>산사춘</a:t>
            </a:r>
            <a:endParaRPr lang="ko-KR" altLang="en-US" sz="400" dirty="0">
              <a:solidFill>
                <a:srgbClr val="5959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M" panose="02020600000000000000" pitchFamily="18" charset="-127"/>
              <a:ea typeface="a가시고기M" panose="02020600000000000000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90210" y="2966428"/>
            <a:ext cx="2952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M" panose="02020600000000000000" pitchFamily="18" charset="-127"/>
                <a:ea typeface="a가시고기M" panose="02020600000000000000" pitchFamily="18" charset="-127"/>
              </a:rPr>
              <a:t>맥주</a:t>
            </a:r>
            <a:endParaRPr lang="ko-KR" altLang="en-US" sz="500" dirty="0">
              <a:solidFill>
                <a:srgbClr val="5959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M" panose="02020600000000000000" pitchFamily="18" charset="-127"/>
              <a:ea typeface="a가시고기M" panose="02020600000000000000" pitchFamily="18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7DEFA280-1FBB-46E9-AF73-89AD7C1A1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2E8CF"/>
              </a:clrFrom>
              <a:clrTo>
                <a:srgbClr val="F2E8C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36" y="1474858"/>
            <a:ext cx="2290828" cy="456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6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4226CFB-2449-4A2B-B168-A1DE28C29CF7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03EEAEDF-B653-4BFA-9C68-E1E2055CDAC5}"/>
              </a:ext>
            </a:extLst>
          </p:cNvPr>
          <p:cNvGrpSpPr/>
          <p:nvPr/>
        </p:nvGrpSpPr>
        <p:grpSpPr>
          <a:xfrm>
            <a:off x="579471" y="426375"/>
            <a:ext cx="2111475" cy="523220"/>
            <a:chOff x="2997888" y="4367200"/>
            <a:chExt cx="2111475" cy="52322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2CF55043-03B0-4792-827C-4B8CC375DCF5}"/>
                </a:ext>
              </a:extLst>
            </p:cNvPr>
            <p:cNvSpPr/>
            <p:nvPr/>
          </p:nvSpPr>
          <p:spPr>
            <a:xfrm>
              <a:off x="3511505" y="4525519"/>
              <a:ext cx="1084240" cy="267191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36D3228-211E-4B31-A0BB-2C8A9FE67D13}"/>
                </a:ext>
              </a:extLst>
            </p:cNvPr>
            <p:cNvSpPr txBox="1"/>
            <p:nvPr/>
          </p:nvSpPr>
          <p:spPr>
            <a:xfrm>
              <a:off x="2997888" y="4367200"/>
              <a:ext cx="2111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부가기능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1BE7D09-4364-458D-BCFF-98D205437C37}"/>
              </a:ext>
            </a:extLst>
          </p:cNvPr>
          <p:cNvSpPr/>
          <p:nvPr/>
        </p:nvSpPr>
        <p:spPr>
          <a:xfrm>
            <a:off x="2079520" y="4422749"/>
            <a:ext cx="2406216" cy="320070"/>
          </a:xfrm>
          <a:prstGeom prst="rect">
            <a:avLst/>
          </a:prstGeom>
          <a:solidFill>
            <a:srgbClr val="D9A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1BE7D09-4364-458D-BCFF-98D205437C37}"/>
              </a:ext>
            </a:extLst>
          </p:cNvPr>
          <p:cNvSpPr/>
          <p:nvPr/>
        </p:nvSpPr>
        <p:spPr>
          <a:xfrm>
            <a:off x="5363309" y="4422749"/>
            <a:ext cx="1805241" cy="320070"/>
          </a:xfrm>
          <a:prstGeom prst="rect">
            <a:avLst/>
          </a:prstGeom>
          <a:solidFill>
            <a:srgbClr val="D9A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705548" y="2222378"/>
            <a:ext cx="5925084" cy="2605538"/>
            <a:chOff x="1765932" y="2403770"/>
            <a:chExt cx="5925084" cy="260553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7712" y="2473373"/>
              <a:ext cx="1353521" cy="135352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74150" y="2642301"/>
              <a:ext cx="7088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a가시고기B" panose="02020600000000000000" pitchFamily="18" charset="-127"/>
                  <a:ea typeface="a가시고기B" panose="02020600000000000000" pitchFamily="18" charset="-127"/>
                </a:rPr>
                <a:t>&amp;</a:t>
              </a:r>
              <a:endParaRPr lang="ko-KR" altLang="en-US" sz="60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8541" y="2403770"/>
              <a:ext cx="1620393" cy="162039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765932" y="4486088"/>
              <a:ext cx="5925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Recipe Share and Customize /</a:t>
              </a:r>
              <a:endPara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368882" y="635115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9</a:t>
            </a:r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11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4226CFB-2449-4A2B-B168-A1DE28C29CF7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6515F39-A6A7-4D3C-BA5D-136CDE36BBDA}"/>
              </a:ext>
            </a:extLst>
          </p:cNvPr>
          <p:cNvSpPr txBox="1"/>
          <p:nvPr/>
        </p:nvSpPr>
        <p:spPr>
          <a:xfrm>
            <a:off x="2523399" y="3014581"/>
            <a:ext cx="4089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/ 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감사합니다 </a:t>
            </a:r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/</a:t>
            </a: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824082B-B414-4425-AF71-5305E8B4881C}"/>
              </a:ext>
            </a:extLst>
          </p:cNvPr>
          <p:cNvSpPr txBox="1"/>
          <p:nvPr/>
        </p:nvSpPr>
        <p:spPr>
          <a:xfrm>
            <a:off x="7219148" y="5839402"/>
            <a:ext cx="17572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2016125016 </a:t>
            </a:r>
            <a:r>
              <a:rPr lang="ko-KR" altLang="en-US" sz="14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김주안</a:t>
            </a:r>
            <a:endParaRPr lang="en-US" altLang="ko-KR" sz="14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2016125018 </a:t>
            </a:r>
            <a:r>
              <a:rPr lang="ko-KR" altLang="en-US" sz="14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김태훈</a:t>
            </a:r>
            <a:endParaRPr lang="en-US" altLang="ko-KR" sz="14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2016125019 </a:t>
            </a:r>
            <a:r>
              <a:rPr lang="ko-KR" altLang="en-US" sz="1400" dirty="0" err="1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김한섭</a:t>
            </a:r>
            <a:endParaRPr lang="en-US" altLang="ko-KR" sz="14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18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1252</TotalTime>
  <Words>185</Words>
  <Application>Microsoft Office PowerPoint</Application>
  <PresentationFormat>화면 슬라이드 쇼(4:3)</PresentationFormat>
  <Paragraphs>65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a가시고기B</vt:lpstr>
      <vt:lpstr>a가시고기M</vt:lpstr>
      <vt:lpstr>a스케치고딕</vt:lpstr>
      <vt:lpstr>a스케치명조</vt:lpstr>
      <vt:lpstr>a옛날목욕탕L</vt:lpstr>
      <vt:lpstr>a옛날사진관2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주안</dc:creator>
  <cp:lastModifiedBy>김 주안</cp:lastModifiedBy>
  <cp:revision>88</cp:revision>
  <dcterms:created xsi:type="dcterms:W3CDTF">2019-09-09T11:39:14Z</dcterms:created>
  <dcterms:modified xsi:type="dcterms:W3CDTF">2019-09-18T06:48:01Z</dcterms:modified>
</cp:coreProperties>
</file>