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>
        <p:scale>
          <a:sx n="82" d="100"/>
          <a:sy n="82" d="100"/>
        </p:scale>
        <p:origin x="2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1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7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0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0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20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03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1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9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11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8FD7A-23BC-4685-A638-CA274324CF1D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5CC9-CFB4-4818-B51F-83ABDCD9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7120" y="3509963"/>
            <a:ext cx="4937760" cy="0"/>
          </a:xfrm>
          <a:prstGeom prst="line">
            <a:avLst/>
          </a:prstGeom>
          <a:ln w="2222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Project: SwashSim – Signalized Intersection, VTAPE, etc.…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000" dirty="0">
                <a:solidFill>
                  <a:schemeClr val="accent1"/>
                </a:solidFill>
              </a:rPr>
              <a:t>Tae Kim</a:t>
            </a:r>
          </a:p>
          <a:p>
            <a:pPr>
              <a:lnSpc>
                <a:spcPct val="70000"/>
              </a:lnSpc>
            </a:pPr>
            <a:r>
              <a:rPr lang="en-US" sz="1000" dirty="0">
                <a:solidFill>
                  <a:schemeClr val="accent1"/>
                </a:solidFill>
              </a:rPr>
              <a:t>Computer Science, College of Engineering</a:t>
            </a:r>
          </a:p>
          <a:p>
            <a:pPr>
              <a:lnSpc>
                <a:spcPct val="70000"/>
              </a:lnSpc>
            </a:pPr>
            <a:r>
              <a:rPr lang="en-US" sz="1000" dirty="0">
                <a:solidFill>
                  <a:schemeClr val="accent1"/>
                </a:solidFill>
              </a:rPr>
              <a:t>University of Florida</a:t>
            </a:r>
          </a:p>
          <a:p>
            <a:pPr>
              <a:lnSpc>
                <a:spcPct val="70000"/>
              </a:lnSpc>
            </a:pPr>
            <a:r>
              <a:rPr lang="en-US" sz="1000" dirty="0">
                <a:solidFill>
                  <a:schemeClr val="accent1"/>
                </a:solidFill>
              </a:rPr>
              <a:t>&amp;</a:t>
            </a:r>
          </a:p>
          <a:p>
            <a:pPr>
              <a:lnSpc>
                <a:spcPct val="70000"/>
              </a:lnSpc>
            </a:pPr>
            <a:r>
              <a:rPr lang="en-US" sz="1000" dirty="0">
                <a:solidFill>
                  <a:schemeClr val="accent1"/>
                </a:solidFill>
              </a:rPr>
              <a:t>Dr. Scott Washburn</a:t>
            </a:r>
          </a:p>
          <a:p>
            <a:pPr>
              <a:lnSpc>
                <a:spcPct val="70000"/>
              </a:lnSpc>
            </a:pPr>
            <a:r>
              <a:rPr lang="en-US" sz="1000" dirty="0">
                <a:solidFill>
                  <a:schemeClr val="accent1"/>
                </a:solidFill>
              </a:rPr>
              <a:t>Department of Civil and Coastal Engineering</a:t>
            </a:r>
          </a:p>
          <a:p>
            <a:pPr>
              <a:lnSpc>
                <a:spcPct val="70000"/>
              </a:lnSpc>
            </a:pPr>
            <a:r>
              <a:rPr lang="en-US" sz="1000" dirty="0">
                <a:solidFill>
                  <a:schemeClr val="accent1"/>
                </a:solidFill>
              </a:rPr>
              <a:t>University of Florida</a:t>
            </a:r>
          </a:p>
        </p:txBody>
      </p:sp>
    </p:spTree>
    <p:extLst>
      <p:ext uri="{BB962C8B-B14F-4D97-AF65-F5344CB8AC3E}">
        <p14:creationId xmlns:p14="http://schemas.microsoft.com/office/powerpoint/2010/main" val="167599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106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SwashSim – Signalized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 of SwashSim.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Purpose of signalized intersection simulation.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Microsimulation.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8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" b="326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Signalized Intersection – Pretimed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Demonstration –</a:t>
            </a:r>
          </a:p>
          <a:p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Split Phase.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Lagging Left Phases.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Simulation &amp; Animation.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Results.</a:t>
            </a:r>
          </a:p>
        </p:txBody>
      </p:sp>
    </p:spTree>
    <p:extLst>
      <p:ext uri="{BB962C8B-B14F-4D97-AF65-F5344CB8AC3E}">
        <p14:creationId xmlns:p14="http://schemas.microsoft.com/office/powerpoint/2010/main" val="134019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0" r="1144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Manual Delay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East bound delay.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Manual confirmation of SwashSim’s delay calculation function.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Vehicle Time Step Data – CSV files.</a:t>
            </a: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114737"/>
            <a:ext cx="5126736" cy="4473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Touch on Actuated Control &amp; User Manual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Brief touch on Actuated Control.</a:t>
            </a:r>
          </a:p>
          <a:p>
            <a:endParaRPr lang="en-US" sz="2000" dirty="0"/>
          </a:p>
          <a:p>
            <a:pPr lvl="1"/>
            <a:r>
              <a:rPr lang="en-US" sz="2000" dirty="0"/>
              <a:t>Short testing period.</a:t>
            </a:r>
          </a:p>
          <a:p>
            <a:pPr lvl="1"/>
            <a:endParaRPr lang="en-US" dirty="0"/>
          </a:p>
          <a:p>
            <a:r>
              <a:rPr lang="en-US" sz="2400" dirty="0"/>
              <a:t>Assist on updating SwashSim User Manual.</a:t>
            </a:r>
          </a:p>
        </p:txBody>
      </p:sp>
    </p:spTree>
    <p:extLst>
      <p:ext uri="{BB962C8B-B14F-4D97-AF65-F5344CB8AC3E}">
        <p14:creationId xmlns:p14="http://schemas.microsoft.com/office/powerpoint/2010/main" val="154398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/>
          <p:cNvPicPr>
            <a:picLocks noChangeAspect="1"/>
          </p:cNvPicPr>
          <p:nvPr/>
        </p:nvPicPr>
        <p:blipFill rotWithShape="1">
          <a:blip r:embed="rId2"/>
          <a:srcRect l="5716" r="21341" b="-2"/>
          <a:stretch/>
        </p:blipFill>
        <p:spPr>
          <a:xfrm>
            <a:off x="83820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VTAPE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dirty="0"/>
              <a:t>Overview of VTAPE.</a:t>
            </a:r>
          </a:p>
          <a:p>
            <a:pPr lvl="1"/>
            <a:r>
              <a:rPr lang="en-US" dirty="0"/>
              <a:t>Developed by Bin Lu and Dr. Washburn.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9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/>
              <a:t>VTAPE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/>
              <a:t>Vehicle Movement Trajectory.</a:t>
            </a:r>
          </a:p>
          <a:p>
            <a:endParaRPr lang="en-US"/>
          </a:p>
          <a:p>
            <a:r>
              <a:rPr lang="en-US"/>
              <a:t>Performance Verification.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Truck Parking Detection Project.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Field trip to I-75 Rest Area to experience big, state-wide project.</a:t>
            </a:r>
          </a:p>
          <a:p>
            <a:endParaRPr lang="en-US" sz="2400"/>
          </a:p>
          <a:p>
            <a:r>
              <a:rPr lang="en-US" sz="2400"/>
              <a:t>Experience on the detection technology.</a:t>
            </a:r>
          </a:p>
          <a:p>
            <a:pPr lvl="1"/>
            <a:r>
              <a:rPr lang="en-US" dirty="0"/>
              <a:t>Radar</a:t>
            </a:r>
          </a:p>
          <a:p>
            <a:pPr lvl="1"/>
            <a:r>
              <a:rPr lang="en-US" dirty="0"/>
              <a:t>Sonar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4503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171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Project: SwashSim – Signalized Intersection, VTAPE, etc.…</vt:lpstr>
      <vt:lpstr>SwashSim – Signalized Intersection</vt:lpstr>
      <vt:lpstr>Signalized Intersection – Pretimed Control</vt:lpstr>
      <vt:lpstr>Manual Delay Calculation</vt:lpstr>
      <vt:lpstr>Touch on Actuated Control &amp; User Manual Fix</vt:lpstr>
      <vt:lpstr>VTAPE</vt:lpstr>
      <vt:lpstr>VTAPE Cont’d</vt:lpstr>
      <vt:lpstr>Truck Parking Detection Project.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SwashSim Testing.</dc:title>
  <dc:creator>TK</dc:creator>
  <cp:lastModifiedBy>TK</cp:lastModifiedBy>
  <cp:revision>16</cp:revision>
  <dcterms:created xsi:type="dcterms:W3CDTF">2016-07-27T15:48:00Z</dcterms:created>
  <dcterms:modified xsi:type="dcterms:W3CDTF">2016-07-27T17:40:09Z</dcterms:modified>
</cp:coreProperties>
</file>