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8" r:id="rId6"/>
    <p:sldId id="271" r:id="rId7"/>
    <p:sldId id="269" r:id="rId8"/>
    <p:sldId id="270" r:id="rId9"/>
    <p:sldId id="259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3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F5999-F531-8D86-883A-502812085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83DA98-A4C2-43E1-535F-7EE3EC7D5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BFB313-88C7-4E31-D965-DABFCF21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A9D0-22C6-4623-BD3D-F12C664F483E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93A064-810D-1459-AA55-3477AE08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EB0B9D-E819-E53B-C4E4-2D449B4F5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297-9E05-4CB8-AEA9-9359F43B3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82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2BBFC-6DB4-854F-8330-0D4A8E94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9ADF0D-048B-4432-A6CB-FA686381B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32810-B0CF-73EF-BA44-AD1FCC6C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A9D0-22C6-4623-BD3D-F12C664F483E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FB9A1-5BCA-2F38-8DA7-3788AB9D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0330C6-AABD-1CB2-A139-BF94D277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297-9E05-4CB8-AEA9-9359F43B3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92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751A8C-9488-14E8-8744-630A34971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7E2062-E14A-28CD-A468-EA91DD43A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5D9DD6-D9CB-527E-554E-5406586B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A9D0-22C6-4623-BD3D-F12C664F483E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74A2C-DD49-112F-6A99-6E85592B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D45280-DFF2-9166-DCF2-3631ADE1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297-9E05-4CB8-AEA9-9359F43B3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3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AE5F-CFEC-D293-5546-BECA742D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936816-4EC9-65FA-EB5E-61006D867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AD440A-EABB-D05B-2097-D4237754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A9D0-22C6-4623-BD3D-F12C664F483E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5286A8-91C0-AC19-262A-DD829A7B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75282-83D1-8A08-C608-80042330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297-9E05-4CB8-AEA9-9359F43B3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25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6D371-C798-1E28-D9A6-D82D33B0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B5B286-5CF6-A9E7-C218-76520805C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57F812-532C-6052-7614-4C9DBC1D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A9D0-22C6-4623-BD3D-F12C664F483E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43F3E5-12FD-A577-2AD9-A474239AF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02D8C8-D27B-0F24-2483-F8905645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297-9E05-4CB8-AEA9-9359F43B3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36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D6EA3-5242-B68B-689B-FE5D1D90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2124CD-E5C2-8895-0A21-DC6F89461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AAF1AE-EBB1-BC2C-1BE3-BCA40319B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26304C-F3F8-E097-D843-E420AE627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A9D0-22C6-4623-BD3D-F12C664F483E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BC0892-CEB7-FDA5-7F7C-D0219CC5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AA568A-52D9-3AD2-FFE5-3AA1C035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297-9E05-4CB8-AEA9-9359F43B3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92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008CC-00B7-5AF8-6182-F3542012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E28400-CD27-5427-4757-209F88ACA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3B1385-0E26-F5FA-A05F-DF14A8A9D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DEF635-DA24-5E6F-3CA1-FE0ED0CA6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D29400-6AFA-DF00-2497-6C08FF49C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8CB133-2ECA-180F-6968-A3AF6B61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A9D0-22C6-4623-BD3D-F12C664F483E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0B3676-4B2A-7684-15EA-92156571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EAACF5-B871-8096-C13C-51247C50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297-9E05-4CB8-AEA9-9359F43B3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76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66B67-A7D5-176F-8C1A-E1ADC517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AD17F8-D7E7-94D0-3FD2-D3D6DA971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A9D0-22C6-4623-BD3D-F12C664F483E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71AF8B-BEE2-81F1-98FE-B525EA2C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80573D-F9F4-E82C-6D05-4AE2CF2B3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297-9E05-4CB8-AEA9-9359F43B3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08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F26CFD-C1A3-428A-7163-BB17A470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A9D0-22C6-4623-BD3D-F12C664F483E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DB8B4A-E398-E59C-0176-FBF68FC8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67F8F4-E1CC-F2E9-D18F-B373C51DD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297-9E05-4CB8-AEA9-9359F43B3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5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CA620-AEEC-6EA0-CB32-E0D7C61AD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3921C7-6930-F0C4-1B4A-DF67C78C7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73AA94-F541-AC4F-CAFC-B701E26E8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2A3171-0E51-277E-0A70-B72ABB30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A9D0-22C6-4623-BD3D-F12C664F483E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16C23A-1ABD-F019-923B-67BFB6FA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B1E776-F9AA-9674-8599-F8C38449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297-9E05-4CB8-AEA9-9359F43B3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33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EFAD8-1104-DB8B-EA7A-28E8E99A8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D36AE7-4A1B-69B0-FDFC-7D1362898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38467F-8855-F132-A133-C30E32C87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543E67-BCA1-79E5-30A7-F88887F7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A9D0-22C6-4623-BD3D-F12C664F483E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A775D3-0613-77FD-452A-8FACA032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7EC7C0-EE42-F2F9-E441-8C1AA373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297-9E05-4CB8-AEA9-9359F43B3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11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1D5493-61E1-86CB-8E9B-513A6C00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C8EFB3-4812-6059-CD24-D8E5B6A3C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A7F9E4-BB9F-3980-EF8B-D1369FAE8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EA9D0-22C6-4623-BD3D-F12C664F483E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5E09A3-895F-9C28-1EB7-8A105A96A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2F269-7D9A-9D31-A91B-1D8DDF96A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78297-9E05-4CB8-AEA9-9359F43B3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1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B642A01-6A24-97D4-2452-F14F9D3AD8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6513" b="94381"/>
          <a:stretch>
            <a:fillRect/>
          </a:stretch>
        </p:blipFill>
        <p:spPr>
          <a:xfrm>
            <a:off x="546152" y="289303"/>
            <a:ext cx="3869859" cy="2586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C42DA9-9145-0978-A934-95BA63A281BE}"/>
              </a:ext>
            </a:extLst>
          </p:cNvPr>
          <p:cNvSpPr txBox="1"/>
          <p:nvPr/>
        </p:nvSpPr>
        <p:spPr>
          <a:xfrm>
            <a:off x="546152" y="1467128"/>
            <a:ext cx="35323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IoC (Inversion of Control, </a:t>
            </a:r>
            <a:r>
              <a:rPr lang="ko-KR" altLang="en-US" sz="1400" b="1" dirty="0"/>
              <a:t>제어의 역전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DD6174-79DB-37D7-B691-7670DDF22296}"/>
              </a:ext>
            </a:extLst>
          </p:cNvPr>
          <p:cNvSpPr txBox="1"/>
          <p:nvPr/>
        </p:nvSpPr>
        <p:spPr>
          <a:xfrm>
            <a:off x="546152" y="1802631"/>
            <a:ext cx="35323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DI (Dependency Injection, </a:t>
            </a:r>
            <a:r>
              <a:rPr lang="ko-KR" altLang="en-US" sz="1400" b="1" dirty="0"/>
              <a:t>의존성 주입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EAF6AE1-A731-A064-4857-E639D0C915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5755" b="10280"/>
          <a:stretch>
            <a:fillRect/>
          </a:stretch>
        </p:blipFill>
        <p:spPr>
          <a:xfrm>
            <a:off x="682171" y="2562569"/>
            <a:ext cx="5695850" cy="173286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A28A8E2-208B-2C14-8A0F-9FA57761B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78021" y="574982"/>
            <a:ext cx="5262673" cy="570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72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60DE4-05DC-6417-DCB3-5021A19E9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C3E3B29-F5D3-6E4F-3CA0-5BC950992B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79"/>
          <a:stretch>
            <a:fillRect/>
          </a:stretch>
        </p:blipFill>
        <p:spPr>
          <a:xfrm>
            <a:off x="493381" y="1279975"/>
            <a:ext cx="5736799" cy="429805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9837710-C8CF-2A6B-7387-D7C61A483E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5279" b="93954"/>
          <a:stretch>
            <a:fillRect/>
          </a:stretch>
        </p:blipFill>
        <p:spPr>
          <a:xfrm>
            <a:off x="493381" y="622002"/>
            <a:ext cx="2592399" cy="3589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F0E566-7821-4515-467B-E040EAA54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024" y="482940"/>
            <a:ext cx="5227595" cy="589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98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CBAFA-FA5C-7CA8-6F63-042C921D1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3B88DD-1344-FE4F-D721-F22FA97D6A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79"/>
          <a:stretch>
            <a:fillRect/>
          </a:stretch>
        </p:blipFill>
        <p:spPr>
          <a:xfrm>
            <a:off x="493381" y="1279975"/>
            <a:ext cx="5736799" cy="429805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58DB612-E3AE-6CEE-9912-DD6C4BEF0B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5279" b="93954"/>
          <a:stretch>
            <a:fillRect/>
          </a:stretch>
        </p:blipFill>
        <p:spPr>
          <a:xfrm>
            <a:off x="493381" y="622002"/>
            <a:ext cx="2592399" cy="3589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92FF3D-4CDC-B521-F408-A92129726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385" y="180975"/>
            <a:ext cx="4989234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34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9432D-8D64-9D9F-0C8F-95C96BD12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CABF91B-5033-F217-023B-EAF5D38805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79"/>
          <a:stretch>
            <a:fillRect/>
          </a:stretch>
        </p:blipFill>
        <p:spPr>
          <a:xfrm>
            <a:off x="493381" y="1279975"/>
            <a:ext cx="5736799" cy="429805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F1C9914-1D7F-F158-2273-89D665C139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5279" b="93954"/>
          <a:stretch>
            <a:fillRect/>
          </a:stretch>
        </p:blipFill>
        <p:spPr>
          <a:xfrm>
            <a:off x="493381" y="622002"/>
            <a:ext cx="2592399" cy="3589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4225F8-7CB2-61E7-29D9-ABA5A659D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059" y="409575"/>
            <a:ext cx="5648325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6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5DA5D-E48A-B112-C4E1-F1CF664CF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98CE899-9BD9-D25A-83DD-1E1E0D7A01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79"/>
          <a:stretch>
            <a:fillRect/>
          </a:stretch>
        </p:blipFill>
        <p:spPr>
          <a:xfrm>
            <a:off x="493381" y="1279975"/>
            <a:ext cx="5736799" cy="429805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B146867-BB3C-65A2-6445-68F10734E4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5279" b="93954"/>
          <a:stretch>
            <a:fillRect/>
          </a:stretch>
        </p:blipFill>
        <p:spPr>
          <a:xfrm>
            <a:off x="493381" y="622002"/>
            <a:ext cx="2592399" cy="3589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12E940A-E20C-BDFE-8866-A944E54F9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910" y="202406"/>
            <a:ext cx="5452623" cy="645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028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2AB3A-D6B9-86AE-ED52-AABDD6125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E68A28F-50D8-2E0E-5F02-9F32ECC409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79"/>
          <a:stretch>
            <a:fillRect/>
          </a:stretch>
        </p:blipFill>
        <p:spPr>
          <a:xfrm>
            <a:off x="493381" y="1279975"/>
            <a:ext cx="5736799" cy="429805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CFB8E37-6EF5-4EEA-D079-B921521125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5279" b="93954"/>
          <a:stretch>
            <a:fillRect/>
          </a:stretch>
        </p:blipFill>
        <p:spPr>
          <a:xfrm>
            <a:off x="493381" y="622002"/>
            <a:ext cx="2592399" cy="3589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941D32-B1C6-66E9-7F5B-CC34C2912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272725"/>
            <a:ext cx="56007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65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01687-DE07-4942-2F39-0B27E6736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7802FF6-4D3E-218B-F784-9E408AB3E8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79"/>
          <a:stretch>
            <a:fillRect/>
          </a:stretch>
        </p:blipFill>
        <p:spPr>
          <a:xfrm>
            <a:off x="493381" y="1279975"/>
            <a:ext cx="5736799" cy="429805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1553332-16F4-85D2-7F3B-7A6EDE97F3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5279" b="93954"/>
          <a:stretch>
            <a:fillRect/>
          </a:stretch>
        </p:blipFill>
        <p:spPr>
          <a:xfrm>
            <a:off x="493381" y="622002"/>
            <a:ext cx="2592399" cy="3589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AF9A01C-ECC4-857B-7ED9-B06FAA76D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725" y="325288"/>
            <a:ext cx="5133894" cy="620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00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61112-94E4-8AAA-BA56-FB431B5D5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BAD01ED-4BBD-F737-E272-D0DE4C00AD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79"/>
          <a:stretch>
            <a:fillRect/>
          </a:stretch>
        </p:blipFill>
        <p:spPr>
          <a:xfrm>
            <a:off x="493381" y="1279975"/>
            <a:ext cx="5736799" cy="429805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14B703E-C02D-DBA3-5F0B-1A07679BFB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5279" b="93954"/>
          <a:stretch>
            <a:fillRect/>
          </a:stretch>
        </p:blipFill>
        <p:spPr>
          <a:xfrm>
            <a:off x="493381" y="622002"/>
            <a:ext cx="2592399" cy="3589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7F6A61-391D-173D-9D9F-FE71AB1DF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237" y="438150"/>
            <a:ext cx="557212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8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47DC3-89E4-D47B-D4B6-54FBA9C50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17E00D-E270-E6A2-FE90-C324CA4D3A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6513" b="94381"/>
          <a:stretch>
            <a:fillRect/>
          </a:stretch>
        </p:blipFill>
        <p:spPr>
          <a:xfrm>
            <a:off x="546152" y="289303"/>
            <a:ext cx="3869859" cy="2586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BDBB2F-A1A9-606E-EADC-D8E061B1CBB0}"/>
              </a:ext>
            </a:extLst>
          </p:cNvPr>
          <p:cNvSpPr txBox="1"/>
          <p:nvPr/>
        </p:nvSpPr>
        <p:spPr>
          <a:xfrm>
            <a:off x="546152" y="808309"/>
            <a:ext cx="35323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IoC (Inversion of Control, </a:t>
            </a:r>
            <a:r>
              <a:rPr lang="ko-KR" altLang="en-US" sz="1400" b="1" dirty="0"/>
              <a:t>제어의 역전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AE6DEE-86D1-BB3C-45B4-E7E88C08967D}"/>
              </a:ext>
            </a:extLst>
          </p:cNvPr>
          <p:cNvSpPr txBox="1"/>
          <p:nvPr/>
        </p:nvSpPr>
        <p:spPr>
          <a:xfrm>
            <a:off x="546152" y="1143812"/>
            <a:ext cx="35323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DI (Dependency Injection, </a:t>
            </a:r>
            <a:r>
              <a:rPr lang="ko-KR" altLang="en-US" sz="1400" b="1" dirty="0"/>
              <a:t>의존성 주입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9592302-EBDF-272D-A053-C2691B90CD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5755" b="10280"/>
          <a:stretch>
            <a:fillRect/>
          </a:stretch>
        </p:blipFill>
        <p:spPr>
          <a:xfrm>
            <a:off x="6096000" y="598319"/>
            <a:ext cx="5695850" cy="173286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BC3FAB8-6A74-E3C5-CFE0-EDDF707B2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40"/>
          <a:stretch>
            <a:fillRect/>
          </a:stretch>
        </p:blipFill>
        <p:spPr>
          <a:xfrm>
            <a:off x="546152" y="2630351"/>
            <a:ext cx="5262673" cy="13847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1CC4B6-1D2B-988E-1701-25ABF2A504B7}"/>
              </a:ext>
            </a:extLst>
          </p:cNvPr>
          <p:cNvSpPr txBox="1"/>
          <p:nvPr/>
        </p:nvSpPr>
        <p:spPr>
          <a:xfrm>
            <a:off x="546152" y="1684849"/>
            <a:ext cx="4731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200" b="1" dirty="0"/>
              <a:t>기존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eGov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전통</a:t>
            </a:r>
            <a:r>
              <a:rPr lang="en-US" altLang="ko-KR" sz="1200" b="1" dirty="0"/>
              <a:t>)</a:t>
            </a:r>
            <a:r>
              <a:rPr lang="en-US" altLang="ko-KR" sz="1200" dirty="0"/>
              <a:t>: XML</a:t>
            </a:r>
            <a:r>
              <a:rPr lang="ko-KR" altLang="en-US" sz="1200" dirty="0"/>
              <a:t>에서 </a:t>
            </a:r>
            <a:r>
              <a:rPr lang="en-US" altLang="ko-KR" sz="1200" dirty="0"/>
              <a:t>Bean </a:t>
            </a:r>
            <a:r>
              <a:rPr lang="ko-KR" altLang="en-US" sz="1200" dirty="0"/>
              <a:t>정의 → 이름으로 </a:t>
            </a:r>
            <a:r>
              <a:rPr lang="ko-KR" altLang="en-US" sz="1200" dirty="0" err="1"/>
              <a:t>주입받아</a:t>
            </a:r>
            <a:r>
              <a:rPr lang="ko-KR" altLang="en-US" sz="1200" dirty="0"/>
              <a:t> 사용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1" dirty="0"/>
              <a:t>신규</a:t>
            </a:r>
            <a:r>
              <a:rPr lang="en-US" altLang="ko-KR" sz="1200" b="1" dirty="0"/>
              <a:t>(Spring </a:t>
            </a:r>
            <a:r>
              <a:rPr lang="ko-KR" altLang="en-US" sz="1200" b="1" dirty="0"/>
              <a:t>표준</a:t>
            </a:r>
            <a:r>
              <a:rPr lang="en-US" altLang="ko-KR" sz="1200" b="1" dirty="0"/>
              <a:t>)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애노테이션</a:t>
            </a:r>
            <a:r>
              <a:rPr lang="en-US" altLang="ko-KR" sz="1200" dirty="0"/>
              <a:t>/Configuration</a:t>
            </a:r>
            <a:r>
              <a:rPr lang="ko-KR" altLang="en-US" sz="1200" dirty="0"/>
              <a:t> </a:t>
            </a:r>
            <a:r>
              <a:rPr lang="en-US" altLang="ko-KR" sz="1200" dirty="0"/>
              <a:t>Bean </a:t>
            </a:r>
            <a:r>
              <a:rPr lang="ko-KR" altLang="en-US" sz="1200" dirty="0"/>
              <a:t>등록 → 이름</a:t>
            </a:r>
            <a:r>
              <a:rPr lang="en-US" altLang="ko-KR" sz="1200" dirty="0"/>
              <a:t>/</a:t>
            </a:r>
            <a:r>
              <a:rPr lang="ko-KR" altLang="en-US" sz="1200" dirty="0"/>
              <a:t>타입으로 주입</a:t>
            </a:r>
            <a:r>
              <a:rPr lang="en-US" altLang="ko-KR" sz="1200" dirty="0"/>
              <a:t>,</a:t>
            </a:r>
            <a:r>
              <a:rPr lang="ko-KR" altLang="en-US" sz="1200" dirty="0"/>
              <a:t>사용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AE119E-F076-9B88-EBB9-F887290EC9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18" b="30747"/>
          <a:stretch>
            <a:fillRect/>
          </a:stretch>
        </p:blipFill>
        <p:spPr>
          <a:xfrm>
            <a:off x="6096000" y="2350128"/>
            <a:ext cx="5262673" cy="25762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E0FA91-6284-4786-5EF6-BD558BAB6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42"/>
          <a:stretch>
            <a:fillRect/>
          </a:stretch>
        </p:blipFill>
        <p:spPr>
          <a:xfrm>
            <a:off x="6096000" y="4945362"/>
            <a:ext cx="5262673" cy="17328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8E7A0A8-F184-5906-5C9F-DC1A51BD93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6152" y="4591294"/>
            <a:ext cx="5194371" cy="19774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6940AD9-B881-7AB3-9D92-3110850B79CB}"/>
              </a:ext>
            </a:extLst>
          </p:cNvPr>
          <p:cNvSpPr txBox="1"/>
          <p:nvPr/>
        </p:nvSpPr>
        <p:spPr>
          <a:xfrm>
            <a:off x="2148114" y="4129620"/>
            <a:ext cx="158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OR</a:t>
            </a:r>
            <a:endParaRPr lang="ko-KR" altLang="en-US" b="1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8024BBD-777F-3C0E-C4C6-75ADE794513C}"/>
              </a:ext>
            </a:extLst>
          </p:cNvPr>
          <p:cNvCxnSpPr>
            <a:cxnSpLocks/>
          </p:cNvCxnSpPr>
          <p:nvPr/>
        </p:nvCxnSpPr>
        <p:spPr>
          <a:xfrm>
            <a:off x="5486400" y="4314286"/>
            <a:ext cx="725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18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CD4A8-8D5A-CA57-522C-099C29335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453AE1-29A7-5A0A-B8EF-1901EDB59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18" b="93623"/>
          <a:stretch>
            <a:fillRect/>
          </a:stretch>
        </p:blipFill>
        <p:spPr>
          <a:xfrm>
            <a:off x="493381" y="391845"/>
            <a:ext cx="2868797" cy="3128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C03149-D711-2F6F-4900-500DE2D1CC23}"/>
              </a:ext>
            </a:extLst>
          </p:cNvPr>
          <p:cNvSpPr txBox="1"/>
          <p:nvPr/>
        </p:nvSpPr>
        <p:spPr>
          <a:xfrm>
            <a:off x="493381" y="801487"/>
            <a:ext cx="60983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AOP (Aspect Oriented Programming, </a:t>
            </a:r>
            <a:r>
              <a:rPr lang="ko-KR" altLang="en-US" sz="1400" b="1" dirty="0"/>
              <a:t>관점 지향 프로그래밍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7CFA06F-AB6C-C1C4-20F1-66F41A01A0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4917"/>
          <a:stretch>
            <a:fillRect/>
          </a:stretch>
        </p:blipFill>
        <p:spPr>
          <a:xfrm>
            <a:off x="634841" y="1770604"/>
            <a:ext cx="4965435" cy="14421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A037381-F731-7409-A682-66B02C66B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725" y="4325569"/>
            <a:ext cx="5046695" cy="22159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D8E2D3-9770-BF9D-9777-306F2F9528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5718" b="1"/>
          <a:stretch>
            <a:fillRect/>
          </a:stretch>
        </p:blipFill>
        <p:spPr>
          <a:xfrm>
            <a:off x="634841" y="5053694"/>
            <a:ext cx="4965435" cy="7596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D8FBD7-9EA6-F8DE-C02A-52F1ECF4188F}"/>
              </a:ext>
            </a:extLst>
          </p:cNvPr>
          <p:cNvSpPr txBox="1"/>
          <p:nvPr/>
        </p:nvSpPr>
        <p:spPr>
          <a:xfrm>
            <a:off x="6591725" y="801487"/>
            <a:ext cx="6621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/>
              <a:t>위치</a:t>
            </a:r>
            <a:endParaRPr lang="ko-KR" altLang="en-US" sz="14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4AC4A1D-1C20-2CCD-AF20-7F67044BCE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1725" y="1206060"/>
            <a:ext cx="4901259" cy="290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0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27762-2B99-5084-2A26-12D83B1C5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AAE64DB-6323-8E34-8A89-FF236841C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18" b="93623"/>
          <a:stretch>
            <a:fillRect/>
          </a:stretch>
        </p:blipFill>
        <p:spPr>
          <a:xfrm>
            <a:off x="493381" y="391845"/>
            <a:ext cx="2868797" cy="3128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671F5B-86C7-2787-27E8-C90D85E7C72A}"/>
              </a:ext>
            </a:extLst>
          </p:cNvPr>
          <p:cNvSpPr txBox="1"/>
          <p:nvPr/>
        </p:nvSpPr>
        <p:spPr>
          <a:xfrm>
            <a:off x="493381" y="801487"/>
            <a:ext cx="60983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AOP (Aspect Oriented Programming, </a:t>
            </a:r>
            <a:r>
              <a:rPr lang="ko-KR" altLang="en-US" sz="1400" b="1" dirty="0"/>
              <a:t>관점 지향 프로그래밍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96BD99-6B44-63EC-09EF-B84D8634F4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638"/>
          <a:stretch>
            <a:fillRect/>
          </a:stretch>
        </p:blipFill>
        <p:spPr>
          <a:xfrm>
            <a:off x="110547" y="1206060"/>
            <a:ext cx="6503262" cy="48504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4420A5-C256-4D18-E7D6-49D88855B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875" y="1206060"/>
            <a:ext cx="5175417" cy="28349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449808-8D37-3738-8DCA-8CEBC663F51A}"/>
              </a:ext>
            </a:extLst>
          </p:cNvPr>
          <p:cNvSpPr txBox="1"/>
          <p:nvPr/>
        </p:nvSpPr>
        <p:spPr>
          <a:xfrm>
            <a:off x="6591725" y="3887169"/>
            <a:ext cx="53605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함수에 바인딩시 해당 동작 자동실행 됨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6258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7E2D6-9152-94ED-7070-45E9487E3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0B549EB-D483-3F2A-C3D5-E9F01D835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18" b="93623"/>
          <a:stretch>
            <a:fillRect/>
          </a:stretch>
        </p:blipFill>
        <p:spPr>
          <a:xfrm>
            <a:off x="493381" y="391845"/>
            <a:ext cx="2868797" cy="3128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C3E59E-91B5-4D8F-C2FC-40B97653588E}"/>
              </a:ext>
            </a:extLst>
          </p:cNvPr>
          <p:cNvSpPr txBox="1"/>
          <p:nvPr/>
        </p:nvSpPr>
        <p:spPr>
          <a:xfrm>
            <a:off x="493381" y="801487"/>
            <a:ext cx="60983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AOP (Aspect Oriented Programming, </a:t>
            </a:r>
            <a:r>
              <a:rPr lang="ko-KR" altLang="en-US" sz="1400" b="1" dirty="0"/>
              <a:t>관점 지향 프로그래밍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450CFEF-F6D2-D021-73EC-947927D69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81" y="1206060"/>
            <a:ext cx="5175417" cy="28349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918C2CC-BFA4-2AC2-F6B4-90902BE72494}"/>
              </a:ext>
            </a:extLst>
          </p:cNvPr>
          <p:cNvSpPr txBox="1"/>
          <p:nvPr/>
        </p:nvSpPr>
        <p:spPr>
          <a:xfrm>
            <a:off x="493381" y="3887169"/>
            <a:ext cx="53605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함수에 바인딩시 해당 동작 자동실행 됨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0B2B094-167A-FF99-C769-8703CEA21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461" y="548268"/>
            <a:ext cx="573405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5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FDE04-7CDF-7B85-376E-89F0165F5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073EA1D-3732-3B2C-400D-19E081224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18" b="93623"/>
          <a:stretch>
            <a:fillRect/>
          </a:stretch>
        </p:blipFill>
        <p:spPr>
          <a:xfrm>
            <a:off x="493381" y="391845"/>
            <a:ext cx="2868797" cy="3128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FDF41C-26B8-ACEC-56FB-160FD57F3DAF}"/>
              </a:ext>
            </a:extLst>
          </p:cNvPr>
          <p:cNvSpPr txBox="1"/>
          <p:nvPr/>
        </p:nvSpPr>
        <p:spPr>
          <a:xfrm>
            <a:off x="493381" y="801487"/>
            <a:ext cx="60983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AOP (Aspect Oriented Programming, </a:t>
            </a:r>
            <a:r>
              <a:rPr lang="ko-KR" altLang="en-US" sz="1400" b="1" dirty="0"/>
              <a:t>관점 지향 프로그래밍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7B18CD-E0DC-559E-A223-672E9FC75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81" y="1206060"/>
            <a:ext cx="5175417" cy="28349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82ECD73-47E2-6959-0DAA-944979BA74D5}"/>
              </a:ext>
            </a:extLst>
          </p:cNvPr>
          <p:cNvSpPr txBox="1"/>
          <p:nvPr/>
        </p:nvSpPr>
        <p:spPr>
          <a:xfrm>
            <a:off x="493381" y="3887169"/>
            <a:ext cx="53605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함수에 바인딩시 해당 동작 자동실행 됨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D05219-459D-3CF6-F0E1-7D2795B15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711" y="391845"/>
            <a:ext cx="5610225" cy="3457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BDD421-AF48-6079-7687-51E532A47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186" y="4041057"/>
            <a:ext cx="56197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36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3383C-CE69-D67F-EC61-DFB8670F1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DD8F6D7-F918-FF4D-4B7D-B73DA88EB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18" b="93623"/>
          <a:stretch>
            <a:fillRect/>
          </a:stretch>
        </p:blipFill>
        <p:spPr>
          <a:xfrm>
            <a:off x="493381" y="391845"/>
            <a:ext cx="2868797" cy="3128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05ECFA-FF8B-4486-A358-9CF1DF361FBF}"/>
              </a:ext>
            </a:extLst>
          </p:cNvPr>
          <p:cNvSpPr txBox="1"/>
          <p:nvPr/>
        </p:nvSpPr>
        <p:spPr>
          <a:xfrm>
            <a:off x="493381" y="801487"/>
            <a:ext cx="60983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AOP (Aspect Oriented Programming, </a:t>
            </a:r>
            <a:r>
              <a:rPr lang="ko-KR" altLang="en-US" sz="1400" b="1" dirty="0"/>
              <a:t>관점 지향 프로그래밍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F003E1-6ECF-E696-C22E-16ABA9FF3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81" y="1206060"/>
            <a:ext cx="5175417" cy="28349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A1B4C4-FBD6-AFEA-836F-30B581C56378}"/>
              </a:ext>
            </a:extLst>
          </p:cNvPr>
          <p:cNvSpPr txBox="1"/>
          <p:nvPr/>
        </p:nvSpPr>
        <p:spPr>
          <a:xfrm>
            <a:off x="493381" y="3887169"/>
            <a:ext cx="53605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함수에 바인딩시 해당 동작 자동실행 됨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D736FE-522E-99DA-0AB7-60815BD71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4711" y="341944"/>
            <a:ext cx="5610225" cy="30870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45D1A0-D90C-21B5-F462-5B14C031E4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4711" y="3429000"/>
            <a:ext cx="5610225" cy="327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8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BD507-2C79-76CC-20F0-4087B7547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33CEFEA-C2B4-48FA-375C-B2A708ADA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18" b="93623"/>
          <a:stretch>
            <a:fillRect/>
          </a:stretch>
        </p:blipFill>
        <p:spPr>
          <a:xfrm>
            <a:off x="493381" y="391845"/>
            <a:ext cx="2868797" cy="3128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7F6BE6-3BE4-874C-3729-DEC0B43E6620}"/>
              </a:ext>
            </a:extLst>
          </p:cNvPr>
          <p:cNvSpPr txBox="1"/>
          <p:nvPr/>
        </p:nvSpPr>
        <p:spPr>
          <a:xfrm>
            <a:off x="493381" y="801487"/>
            <a:ext cx="60983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AOP (Aspect Oriented Programming, </a:t>
            </a:r>
            <a:r>
              <a:rPr lang="ko-KR" altLang="en-US" sz="1400" b="1" dirty="0"/>
              <a:t>관점 지향 프로그래밍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2A913D-1672-EC86-955F-EE9417D65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81" y="1206060"/>
            <a:ext cx="5175417" cy="28349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CB9533-7E1C-4C20-FB0F-BDB2E09D37E1}"/>
              </a:ext>
            </a:extLst>
          </p:cNvPr>
          <p:cNvSpPr txBox="1"/>
          <p:nvPr/>
        </p:nvSpPr>
        <p:spPr>
          <a:xfrm>
            <a:off x="493381" y="3887169"/>
            <a:ext cx="53605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함수에 바인딩시 해당 동작 자동실행 됨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766E3B-A0F1-29FB-0DB8-C1DD6617E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969" y="1109264"/>
            <a:ext cx="55816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50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A51DD-E9E4-F916-AFD9-2EDC37247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3C3E1A6-FCB2-9F5E-F3D1-1D088BC32C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79"/>
          <a:stretch>
            <a:fillRect/>
          </a:stretch>
        </p:blipFill>
        <p:spPr>
          <a:xfrm>
            <a:off x="493381" y="1279975"/>
            <a:ext cx="5736799" cy="429805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DA04676-578A-D5B0-1CD1-5D8CD7E6EC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5279" b="93954"/>
          <a:stretch>
            <a:fillRect/>
          </a:stretch>
        </p:blipFill>
        <p:spPr>
          <a:xfrm>
            <a:off x="493381" y="622002"/>
            <a:ext cx="2592399" cy="3589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A52A2E0-074B-2FD3-919E-F30AA05CB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902" y="622002"/>
            <a:ext cx="5460639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6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161</Words>
  <Application>Microsoft Office PowerPoint</Application>
  <PresentationFormat>와이드스크린</PresentationFormat>
  <Paragraphs>19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LIKEIT</dc:creator>
  <cp:lastModifiedBy>LIKEIT</cp:lastModifiedBy>
  <cp:revision>34</cp:revision>
  <dcterms:created xsi:type="dcterms:W3CDTF">2025-08-19T06:48:52Z</dcterms:created>
  <dcterms:modified xsi:type="dcterms:W3CDTF">2025-08-19T08:09:44Z</dcterms:modified>
</cp:coreProperties>
</file>