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2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1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8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81AA-BE18-4977-B6C0-BE355272DF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5311C-722E-4CDA-B2A2-7EFDDFDE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w/JUnit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142 Fall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8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670" y="1349902"/>
            <a:ext cx="3462130" cy="51984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methods to test, this example uses the </a:t>
            </a:r>
            <a:r>
              <a:rPr lang="en-US" dirty="0" err="1" smtClean="0"/>
              <a:t>getDay</a:t>
            </a:r>
            <a:r>
              <a:rPr lang="en-US" dirty="0" smtClean="0"/>
              <a:t>()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assertion condition</a:t>
            </a:r>
          </a:p>
          <a:p>
            <a:pPr marL="0" indent="0">
              <a:buNone/>
            </a:pPr>
            <a:r>
              <a:rPr lang="en-US" dirty="0" err="1" smtClean="0"/>
              <a:t>BlueJ</a:t>
            </a:r>
            <a:r>
              <a:rPr lang="en-US" dirty="0" smtClean="0"/>
              <a:t> shows result of method on object, can be helpful in identifying issues before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8" y="1349903"/>
            <a:ext cx="6890302" cy="5198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445" y="1996281"/>
            <a:ext cx="4124325" cy="4010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1661" y="4552122"/>
            <a:ext cx="137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2878" y="4367456"/>
            <a:ext cx="137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6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adding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243" y="1343058"/>
            <a:ext cx="3637721" cy="5127555"/>
          </a:xfrm>
        </p:spPr>
        <p:txBody>
          <a:bodyPr/>
          <a:lstStyle/>
          <a:p>
            <a:r>
              <a:rPr lang="en-US" dirty="0" smtClean="0"/>
              <a:t>Keeping adding test cases to a test method</a:t>
            </a:r>
          </a:p>
          <a:p>
            <a:r>
              <a:rPr lang="en-US" dirty="0" smtClean="0"/>
              <a:t>Similar to scope of methods, it’s best practice to constrain number of tests per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" y="1343059"/>
            <a:ext cx="6796388" cy="5127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93" y="2039195"/>
            <a:ext cx="3149752" cy="31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Recording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14592" y="1565910"/>
            <a:ext cx="3657599" cy="4611053"/>
          </a:xfrm>
        </p:spPr>
        <p:txBody>
          <a:bodyPr/>
          <a:lstStyle/>
          <a:p>
            <a:r>
              <a:rPr lang="en-US" dirty="0" smtClean="0"/>
              <a:t>When complete, end the recording</a:t>
            </a:r>
          </a:p>
          <a:p>
            <a:r>
              <a:rPr lang="en-US" dirty="0" smtClean="0"/>
              <a:t>Code is generated in the Class test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910"/>
            <a:ext cx="6111783" cy="4611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5" t="60264"/>
          <a:stretch/>
        </p:blipFill>
        <p:spPr>
          <a:xfrm>
            <a:off x="2166730" y="4701209"/>
            <a:ext cx="5555974" cy="20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3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026" y="1462088"/>
            <a:ext cx="5479774" cy="47148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088"/>
            <a:ext cx="4800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Example </a:t>
            </a:r>
            <a:r>
              <a:rPr lang="en-US" dirty="0" smtClean="0"/>
              <a:t>Pseudocode Student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junit</a:t>
            </a:r>
            <a:r>
              <a:rPr lang="en-US" dirty="0" smtClean="0"/>
              <a:t> libraries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Declare test class{</a:t>
            </a:r>
          </a:p>
          <a:p>
            <a:pPr marL="0" indent="0">
              <a:buNone/>
            </a:pPr>
            <a:r>
              <a:rPr lang="en-US" dirty="0" smtClean="0"/>
              <a:t>	@Test // test annotation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method(){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assertions for test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0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Example </a:t>
            </a:r>
            <a:r>
              <a:rPr lang="en-US" dirty="0" smtClean="0"/>
              <a:t>Java Student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51874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static </a:t>
            </a:r>
            <a:r>
              <a:rPr lang="en-US" dirty="0" err="1" smtClean="0"/>
              <a:t>org.junit.Assert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org.junit.After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org.junit.Before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org.junit.Test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StudentTest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@Test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//test simplified student constructor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testStudent</a:t>
            </a:r>
            <a:r>
              <a:rPr lang="en-US" dirty="0" smtClean="0"/>
              <a:t>(){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Student s1 = new Student(“Jane”,”Austen”,”121775”);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assertEquals</a:t>
            </a:r>
            <a:r>
              <a:rPr lang="en-US" dirty="0" smtClean="0"/>
              <a:t>(s1.getFirstName(),”Jane”); //validate constructor input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assertNotEquals</a:t>
            </a:r>
            <a:r>
              <a:rPr lang="en-US" dirty="0" smtClean="0"/>
              <a:t>(s1.getFirstName(),””); //validate not blank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5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Example </a:t>
            </a:r>
            <a:r>
              <a:rPr lang="en-US" dirty="0" err="1" smtClean="0"/>
              <a:t>BlueJ</a:t>
            </a:r>
            <a:r>
              <a:rPr lang="en-US" dirty="0" smtClean="0"/>
              <a:t> (passing)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19" y="1268352"/>
            <a:ext cx="6876439" cy="518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81" y="1268352"/>
            <a:ext cx="4800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9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Example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51874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static </a:t>
            </a:r>
            <a:r>
              <a:rPr lang="en-US" dirty="0" err="1" smtClean="0"/>
              <a:t>org.junit.Assert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org.junit.After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org.junit.Before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org.junit.Test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StudentTest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@Test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//test simplified student constructor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testStudent</a:t>
            </a:r>
            <a:r>
              <a:rPr lang="en-US" dirty="0" smtClean="0"/>
              <a:t>(){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Student s1 = new Student(“Jane”,”Austen”,”121775”);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assertEquals</a:t>
            </a:r>
            <a:r>
              <a:rPr lang="en-US" dirty="0" smtClean="0"/>
              <a:t>(s1.getFirstName(),”Jake”); </a:t>
            </a:r>
            <a:r>
              <a:rPr lang="en-US" dirty="0" smtClean="0">
                <a:solidFill>
                  <a:srgbClr val="FF0000"/>
                </a:solidFill>
              </a:rPr>
              <a:t>//create failed test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assertNotEquals</a:t>
            </a:r>
            <a:r>
              <a:rPr lang="en-US" dirty="0" smtClean="0"/>
              <a:t>(s1.getFirstName(),””); //validate not blank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Example </a:t>
            </a:r>
            <a:r>
              <a:rPr lang="en-US" dirty="0" err="1" smtClean="0"/>
              <a:t>BlueJ</a:t>
            </a:r>
            <a:r>
              <a:rPr lang="en-US" dirty="0" smtClean="0"/>
              <a:t> (failure)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19" y="1268352"/>
            <a:ext cx="6876439" cy="518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81" y="1268352"/>
            <a:ext cx="4800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606"/>
          </a:xfrm>
        </p:spPr>
        <p:txBody>
          <a:bodyPr/>
          <a:lstStyle/>
          <a:p>
            <a:r>
              <a:rPr lang="en-US" dirty="0" smtClean="0"/>
              <a:t>Test every single entity, all classes, methods, fields, </a:t>
            </a:r>
            <a:r>
              <a:rPr lang="en-US" dirty="0" err="1" smtClean="0"/>
              <a:t>accessors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Process to deliver quality products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Unit test characterized by known input and expected output. The input should test a </a:t>
            </a:r>
            <a:r>
              <a:rPr lang="en-US" b="1" dirty="0" smtClean="0"/>
              <a:t>pre-condition </a:t>
            </a:r>
            <a:r>
              <a:rPr lang="en-US" dirty="0" smtClean="0"/>
              <a:t>and the output should test a </a:t>
            </a:r>
            <a:r>
              <a:rPr lang="en-US" b="1" dirty="0" smtClean="0"/>
              <a:t>post-condition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4216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8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09083"/>
          </a:xfrm>
        </p:spPr>
        <p:txBody>
          <a:bodyPr>
            <a:normAutofit/>
          </a:bodyPr>
          <a:lstStyle/>
          <a:p>
            <a:r>
              <a:rPr lang="en-US" dirty="0" smtClean="0"/>
              <a:t>Java framework for writing and running tests</a:t>
            </a:r>
          </a:p>
          <a:p>
            <a:r>
              <a:rPr lang="en-US" dirty="0" smtClean="0"/>
              <a:t>Concurrent coding and testing</a:t>
            </a:r>
            <a:endParaRPr lang="en-US" b="1" dirty="0" smtClean="0"/>
          </a:p>
          <a:p>
            <a:r>
              <a:rPr lang="en-US" b="1" dirty="0" smtClean="0"/>
              <a:t>Annotations</a:t>
            </a:r>
            <a:r>
              <a:rPr lang="en-US" dirty="0" smtClean="0"/>
              <a:t> to identify test methods</a:t>
            </a:r>
          </a:p>
          <a:p>
            <a:r>
              <a:rPr lang="en-US" b="1" dirty="0" smtClean="0"/>
              <a:t>Assertions</a:t>
            </a:r>
            <a:r>
              <a:rPr lang="en-US" dirty="0" smtClean="0"/>
              <a:t> for testing 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268912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-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09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@Test </a:t>
            </a:r>
            <a:r>
              <a:rPr lang="en-US" dirty="0" smtClean="0"/>
              <a:t>– test method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ParameterizedTest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RepeatedTest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@Before – run methods before @Test methods</a:t>
            </a:r>
          </a:p>
          <a:p>
            <a:pPr marL="0" indent="0">
              <a:buNone/>
            </a:pPr>
            <a:r>
              <a:rPr lang="en-US" dirty="0" smtClean="0"/>
              <a:t>@After – run methods after @@Test methods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9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-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Compare pre and post conditions of objects. Only failed assertions are recorded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assertEquals</a:t>
            </a:r>
            <a:r>
              <a:rPr lang="en-US" dirty="0" smtClean="0"/>
              <a:t> – checks whether two objects are equal</a:t>
            </a:r>
          </a:p>
          <a:p>
            <a:pPr marL="0" indent="0">
              <a:buNone/>
            </a:pPr>
            <a:r>
              <a:rPr lang="en-US" dirty="0" err="1" smtClean="0"/>
              <a:t>assertNotEquals</a:t>
            </a:r>
            <a:r>
              <a:rPr lang="en-US" dirty="0"/>
              <a:t> </a:t>
            </a:r>
            <a:r>
              <a:rPr lang="en-US" dirty="0" smtClean="0"/>
              <a:t>– checks whether objects are not equal</a:t>
            </a:r>
          </a:p>
          <a:p>
            <a:pPr marL="0" indent="0">
              <a:buNone/>
            </a:pPr>
            <a:r>
              <a:rPr lang="en-US" dirty="0" err="1" smtClean="0"/>
              <a:t>assertTrue</a:t>
            </a:r>
            <a:r>
              <a:rPr lang="en-US" dirty="0" smtClean="0"/>
              <a:t> – checks whether conditions is true</a:t>
            </a:r>
          </a:p>
          <a:p>
            <a:pPr marL="0" indent="0">
              <a:buNone/>
            </a:pPr>
            <a:r>
              <a:rPr lang="en-US" dirty="0" err="1" smtClean="0"/>
              <a:t>assertFalse</a:t>
            </a:r>
            <a:r>
              <a:rPr lang="en-US" dirty="0" smtClean="0"/>
              <a:t> – checks whether conditions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4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32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BlueJ</a:t>
            </a:r>
            <a:r>
              <a:rPr lang="en-US" sz="4000" dirty="0" smtClean="0"/>
              <a:t> makes creating a test class and recording assertions straightforward, the user interacts with the interface and the code is automatically generated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215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147" y="1318730"/>
            <a:ext cx="4562061" cy="4858233"/>
          </a:xfrm>
        </p:spPr>
        <p:txBody>
          <a:bodyPr/>
          <a:lstStyle/>
          <a:p>
            <a:r>
              <a:rPr lang="en-US" dirty="0" smtClean="0"/>
              <a:t>Right-click on a class and select Create Test Class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BlueJ</a:t>
            </a:r>
            <a:r>
              <a:rPr lang="en-US" dirty="0" smtClean="0"/>
              <a:t> the new Test Class will appear stacked behind the original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7" y="1318730"/>
            <a:ext cx="6439413" cy="48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Method(s)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669" y="1556904"/>
            <a:ext cx="3723861" cy="4888779"/>
          </a:xfrm>
        </p:spPr>
        <p:txBody>
          <a:bodyPr/>
          <a:lstStyle/>
          <a:p>
            <a:r>
              <a:rPr lang="en-US" dirty="0" smtClean="0"/>
              <a:t>Right-click on test classes to create Test Methods</a:t>
            </a:r>
          </a:p>
          <a:p>
            <a:r>
              <a:rPr lang="en-US" dirty="0" smtClean="0"/>
              <a:t>Enter name relevant to the test being performed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1556904"/>
            <a:ext cx="6479899" cy="4888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24" y="2206164"/>
            <a:ext cx="2886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8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BlueJ</a:t>
            </a:r>
            <a:r>
              <a:rPr lang="en-US" dirty="0" smtClean="0"/>
              <a:t> Begins Recording User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5870" y="1488682"/>
            <a:ext cx="4147930" cy="4811571"/>
          </a:xfrm>
        </p:spPr>
        <p:txBody>
          <a:bodyPr/>
          <a:lstStyle/>
          <a:p>
            <a:r>
              <a:rPr lang="en-US" dirty="0" smtClean="0"/>
              <a:t>Recording status indicated by red circle and text “recording”</a:t>
            </a:r>
          </a:p>
          <a:p>
            <a:r>
              <a:rPr lang="en-US" dirty="0" smtClean="0"/>
              <a:t>When a method test is complete, click End to complete recording the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6" y="1488683"/>
            <a:ext cx="6377563" cy="481157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46" y="4065105"/>
            <a:ext cx="970676" cy="1003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406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Unit Testing w/JUnit</vt:lpstr>
      <vt:lpstr>Unit Testing</vt:lpstr>
      <vt:lpstr>JUnit</vt:lpstr>
      <vt:lpstr>Junit - Annotations</vt:lpstr>
      <vt:lpstr>Junit - Assertions</vt:lpstr>
      <vt:lpstr>BlueJ</vt:lpstr>
      <vt:lpstr>Create Test Class</vt:lpstr>
      <vt:lpstr>Create Test Method(s)</vt:lpstr>
      <vt:lpstr>BlueJ Begins Recording User Actions</vt:lpstr>
      <vt:lpstr>Write Unit Tests</vt:lpstr>
      <vt:lpstr>Keeping adding test cases</vt:lpstr>
      <vt:lpstr>End Recording</vt:lpstr>
      <vt:lpstr>Run Tests</vt:lpstr>
      <vt:lpstr>Junit – Example Pseudocode Student Example</vt:lpstr>
      <vt:lpstr>Junit – Example Java Student Class</vt:lpstr>
      <vt:lpstr>Junit – Example BlueJ (passing)</vt:lpstr>
      <vt:lpstr>Junit – Example Java</vt:lpstr>
      <vt:lpstr>Junit – Example BlueJ (failure)</vt:lpstr>
    </vt:vector>
  </TitlesOfParts>
  <Company>WSDOT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142 Fall 2019</dc:title>
  <dc:creator>20191017_EK</dc:creator>
  <cp:lastModifiedBy>20191017_EK</cp:lastModifiedBy>
  <cp:revision>11</cp:revision>
  <dcterms:created xsi:type="dcterms:W3CDTF">2019-10-23T20:56:22Z</dcterms:created>
  <dcterms:modified xsi:type="dcterms:W3CDTF">2019-10-24T17:44:51Z</dcterms:modified>
</cp:coreProperties>
</file>